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</p:sldMasterIdLst>
  <p:notesMasterIdLst>
    <p:notesMasterId r:id="rId60"/>
  </p:notesMasterIdLst>
  <p:sldIdLst>
    <p:sldId id="257" r:id="rId4"/>
    <p:sldId id="259" r:id="rId5"/>
    <p:sldId id="260" r:id="rId6"/>
    <p:sldId id="261" r:id="rId7"/>
    <p:sldId id="263" r:id="rId8"/>
    <p:sldId id="262" r:id="rId9"/>
    <p:sldId id="271" r:id="rId10"/>
    <p:sldId id="273" r:id="rId11"/>
    <p:sldId id="298" r:id="rId12"/>
    <p:sldId id="278" r:id="rId13"/>
    <p:sldId id="299" r:id="rId14"/>
    <p:sldId id="276" r:id="rId15"/>
    <p:sldId id="303" r:id="rId16"/>
    <p:sldId id="304" r:id="rId17"/>
    <p:sldId id="300" r:id="rId18"/>
    <p:sldId id="277" r:id="rId19"/>
    <p:sldId id="305" r:id="rId20"/>
    <p:sldId id="275" r:id="rId21"/>
    <p:sldId id="272" r:id="rId22"/>
    <p:sldId id="301" r:id="rId23"/>
    <p:sldId id="302" r:id="rId24"/>
    <p:sldId id="306" r:id="rId25"/>
    <p:sldId id="265" r:id="rId26"/>
    <p:sldId id="287" r:id="rId27"/>
    <p:sldId id="290" r:id="rId28"/>
    <p:sldId id="284" r:id="rId29"/>
    <p:sldId id="286" r:id="rId30"/>
    <p:sldId id="288" r:id="rId31"/>
    <p:sldId id="289" r:id="rId32"/>
    <p:sldId id="280" r:id="rId33"/>
    <p:sldId id="292" r:id="rId34"/>
    <p:sldId id="266" r:id="rId35"/>
    <p:sldId id="267" r:id="rId36"/>
    <p:sldId id="268" r:id="rId37"/>
    <p:sldId id="282" r:id="rId38"/>
    <p:sldId id="293" r:id="rId39"/>
    <p:sldId id="294" r:id="rId40"/>
    <p:sldId id="295" r:id="rId41"/>
    <p:sldId id="296" r:id="rId42"/>
    <p:sldId id="297" r:id="rId43"/>
    <p:sldId id="264" r:id="rId44"/>
    <p:sldId id="281" r:id="rId45"/>
    <p:sldId id="269" r:id="rId46"/>
    <p:sldId id="313" r:id="rId47"/>
    <p:sldId id="314" r:id="rId48"/>
    <p:sldId id="315" r:id="rId49"/>
    <p:sldId id="318" r:id="rId50"/>
    <p:sldId id="307" r:id="rId51"/>
    <p:sldId id="308" r:id="rId52"/>
    <p:sldId id="309" r:id="rId53"/>
    <p:sldId id="317" r:id="rId54"/>
    <p:sldId id="311" r:id="rId55"/>
    <p:sldId id="312" r:id="rId56"/>
    <p:sldId id="310" r:id="rId57"/>
    <p:sldId id="319" r:id="rId58"/>
    <p:sldId id="320" r:id="rId59"/>
  </p:sldIdLst>
  <p:sldSz cx="9144000" cy="6858000" type="screen4x3"/>
  <p:notesSz cx="6858000" cy="9144000"/>
  <p:defaultTextStyle>
    <a:defPPr>
      <a:defRPr lang="en-US"/>
    </a:defPPr>
    <a:lvl1pPr marL="0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45705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80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hyperlink" Target="https://edms.cern.ch/document/1234244/" TargetMode="External"/><Relationship Id="rId2" Type="http://schemas.openxmlformats.org/officeDocument/2006/relationships/hyperlink" Target="http://arxiv.org/pdf/1202.5940v1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2.5940v1" TargetMode="External"/><Relationship Id="rId4" Type="http://schemas.openxmlformats.org/officeDocument/2006/relationships/image" Target="../media/image91.png"/><Relationship Id="rId5" Type="http://schemas.openxmlformats.org/officeDocument/2006/relationships/hyperlink" Target="http://arxiv.org/pdf/1209.2543v1" TargetMode="External"/><Relationship Id="rId6" Type="http://schemas.openxmlformats.org/officeDocument/2006/relationships/image" Target="../media/image92.png"/><Relationship Id="rId1" Type="http://schemas.openxmlformats.org/officeDocument/2006/relationships/hyperlink" Target="https://edms.cern.ch/document/1234244/" TargetMode="External"/><Relationship Id="rId2" Type="http://schemas.openxmlformats.org/officeDocument/2006/relationships/image" Target="../media/image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94F41-28A8-4BD3-8A24-42C2A8C3CBC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AC2EEC7-7903-440E-88D1-DB613AFDC742}">
      <dgm:prSet phldrT="[Testo]"/>
      <dgm:spPr/>
      <dgm:t>
        <a:bodyPr/>
        <a:lstStyle/>
        <a:p>
          <a:r>
            <a:rPr lang="it-IT" dirty="0" err="1" smtClean="0"/>
            <a:t>NbTi</a:t>
          </a:r>
          <a:endParaRPr lang="en-US" dirty="0"/>
        </a:p>
      </dgm:t>
    </dgm:pt>
    <dgm:pt modelId="{1BEA8C94-E3A3-4730-8205-607D067C306E}" type="parTrans" cxnId="{A7FA6A39-AE30-4027-933C-A7CC43B9759C}">
      <dgm:prSet/>
      <dgm:spPr/>
      <dgm:t>
        <a:bodyPr/>
        <a:lstStyle/>
        <a:p>
          <a:endParaRPr lang="en-US"/>
        </a:p>
      </dgm:t>
    </dgm:pt>
    <dgm:pt modelId="{A26B7975-C7BB-4238-A33F-295475F167E0}" type="sibTrans" cxnId="{A7FA6A39-AE30-4027-933C-A7CC43B9759C}">
      <dgm:prSet/>
      <dgm:spPr/>
      <dgm:t>
        <a:bodyPr/>
        <a:lstStyle/>
        <a:p>
          <a:endParaRPr lang="en-US"/>
        </a:p>
      </dgm:t>
    </dgm:pt>
    <dgm:pt modelId="{8BC3FD2D-A5EE-4F1A-87E6-F46C1A4D2159}">
      <dgm:prSet phldrT="[Testo]" custT="1"/>
      <dgm:spPr/>
      <dgm:t>
        <a:bodyPr/>
        <a:lstStyle/>
        <a:p>
          <a:r>
            <a:rPr lang="it-IT" sz="1800" dirty="0" err="1" smtClean="0"/>
            <a:t>Robust</a:t>
          </a:r>
          <a:r>
            <a:rPr lang="it-IT" sz="1800" dirty="0" smtClean="0"/>
            <a:t>, </a:t>
          </a:r>
          <a:r>
            <a:rPr lang="it-IT" sz="1800" dirty="0" err="1" smtClean="0"/>
            <a:t>ductile</a:t>
          </a:r>
          <a:r>
            <a:rPr lang="it-IT" sz="1800" dirty="0" smtClean="0"/>
            <a:t>, </a:t>
          </a:r>
          <a:r>
            <a:rPr lang="it-IT" sz="1800" dirty="0" err="1" smtClean="0"/>
            <a:t>well</a:t>
          </a:r>
          <a:r>
            <a:rPr lang="it-IT" sz="1800" dirty="0" smtClean="0"/>
            <a:t> </a:t>
          </a:r>
          <a:r>
            <a:rPr lang="it-IT" sz="1800" dirty="0" err="1" smtClean="0"/>
            <a:t>extablished</a:t>
          </a:r>
          <a:r>
            <a:rPr lang="it-IT" sz="1800" dirty="0" smtClean="0"/>
            <a:t> </a:t>
          </a:r>
          <a:r>
            <a:rPr lang="it-IT" sz="1800" dirty="0" err="1" smtClean="0"/>
            <a:t>techology</a:t>
          </a:r>
          <a:endParaRPr lang="en-US" sz="1800" dirty="0"/>
        </a:p>
      </dgm:t>
    </dgm:pt>
    <dgm:pt modelId="{66C4CC0D-B98D-4CA1-A282-A403AE5AE31D}" type="parTrans" cxnId="{08E103E7-7DEB-41B1-862E-D8B6C6B10378}">
      <dgm:prSet/>
      <dgm:spPr/>
      <dgm:t>
        <a:bodyPr/>
        <a:lstStyle/>
        <a:p>
          <a:endParaRPr lang="en-US"/>
        </a:p>
      </dgm:t>
    </dgm:pt>
    <dgm:pt modelId="{D50BD649-FAE7-4962-91F1-61C44381B882}" type="sibTrans" cxnId="{08E103E7-7DEB-41B1-862E-D8B6C6B10378}">
      <dgm:prSet/>
      <dgm:spPr/>
      <dgm:t>
        <a:bodyPr/>
        <a:lstStyle/>
        <a:p>
          <a:endParaRPr lang="en-US"/>
        </a:p>
      </dgm:t>
    </dgm:pt>
    <dgm:pt modelId="{5249F3A6-DF31-4B86-BF4B-8F2A59DACCC6}">
      <dgm:prSet phldrT="[Testo]" custT="1"/>
      <dgm:spPr/>
      <dgm:t>
        <a:bodyPr/>
        <a:lstStyle/>
        <a:p>
          <a:r>
            <a:rPr lang="it-IT" sz="1800" dirty="0" smtClean="0"/>
            <a:t>B &lt; 10 T</a:t>
          </a:r>
          <a:endParaRPr lang="en-US" sz="1800" dirty="0"/>
        </a:p>
      </dgm:t>
    </dgm:pt>
    <dgm:pt modelId="{976F10C5-A984-4054-B97B-CB769CC8E3BC}" type="parTrans" cxnId="{CF48030A-E976-42C6-92E5-26B97A2EFB8B}">
      <dgm:prSet/>
      <dgm:spPr/>
      <dgm:t>
        <a:bodyPr/>
        <a:lstStyle/>
        <a:p>
          <a:endParaRPr lang="en-US"/>
        </a:p>
      </dgm:t>
    </dgm:pt>
    <dgm:pt modelId="{773B50F9-EF11-4045-849D-27CA11DA5F59}" type="sibTrans" cxnId="{CF48030A-E976-42C6-92E5-26B97A2EFB8B}">
      <dgm:prSet/>
      <dgm:spPr/>
      <dgm:t>
        <a:bodyPr/>
        <a:lstStyle/>
        <a:p>
          <a:endParaRPr lang="en-US"/>
        </a:p>
      </dgm:t>
    </dgm:pt>
    <dgm:pt modelId="{0B58D7CD-4802-4F20-B853-25982C464B08}">
      <dgm:prSet phldrT="[Testo]"/>
      <dgm:spPr/>
      <dgm:t>
        <a:bodyPr/>
        <a:lstStyle/>
        <a:p>
          <a:r>
            <a:rPr lang="it-IT" dirty="0" smtClean="0"/>
            <a:t>Nb</a:t>
          </a:r>
          <a:r>
            <a:rPr lang="it-IT" baseline="-25000" dirty="0" smtClean="0"/>
            <a:t>3</a:t>
          </a:r>
          <a:r>
            <a:rPr lang="it-IT" dirty="0" smtClean="0"/>
            <a:t>Sn</a:t>
          </a:r>
          <a:endParaRPr lang="en-US" dirty="0"/>
        </a:p>
      </dgm:t>
    </dgm:pt>
    <dgm:pt modelId="{B9CB8D7F-9806-42A7-A56D-BD2850CF7E7E}" type="parTrans" cxnId="{D4AB8F03-F8DD-4BA8-AE02-E4F190919FD6}">
      <dgm:prSet/>
      <dgm:spPr/>
      <dgm:t>
        <a:bodyPr/>
        <a:lstStyle/>
        <a:p>
          <a:endParaRPr lang="en-US"/>
        </a:p>
      </dgm:t>
    </dgm:pt>
    <dgm:pt modelId="{1D0C6812-2E63-4D89-AFDF-070A92971057}" type="sibTrans" cxnId="{D4AB8F03-F8DD-4BA8-AE02-E4F190919FD6}">
      <dgm:prSet/>
      <dgm:spPr/>
      <dgm:t>
        <a:bodyPr/>
        <a:lstStyle/>
        <a:p>
          <a:endParaRPr lang="en-US"/>
        </a:p>
      </dgm:t>
    </dgm:pt>
    <dgm:pt modelId="{CF52D376-6CB2-443E-B4B6-6EECF1791510}">
      <dgm:prSet phldrT="[Testo]" custT="1"/>
      <dgm:spPr/>
      <dgm:t>
        <a:bodyPr/>
        <a:lstStyle/>
        <a:p>
          <a:r>
            <a:rPr lang="it-IT" sz="1800" dirty="0" err="1" smtClean="0"/>
            <a:t>Heat</a:t>
          </a:r>
          <a:r>
            <a:rPr lang="it-IT" sz="1800" dirty="0" smtClean="0"/>
            <a:t> treatment, </a:t>
          </a:r>
          <a:r>
            <a:rPr lang="it-IT" sz="1800" dirty="0" err="1" smtClean="0"/>
            <a:t>brittleness</a:t>
          </a:r>
          <a:endParaRPr lang="en-US" sz="1800" dirty="0"/>
        </a:p>
      </dgm:t>
    </dgm:pt>
    <dgm:pt modelId="{D6CDFE75-2866-4401-AA29-88871411963B}" type="parTrans" cxnId="{026C8A42-7806-4043-8F25-463FAC1CEFAA}">
      <dgm:prSet/>
      <dgm:spPr/>
      <dgm:t>
        <a:bodyPr/>
        <a:lstStyle/>
        <a:p>
          <a:endParaRPr lang="en-US"/>
        </a:p>
      </dgm:t>
    </dgm:pt>
    <dgm:pt modelId="{060203B0-3EC9-40A5-AF1F-8E4D91559AA4}" type="sibTrans" cxnId="{026C8A42-7806-4043-8F25-463FAC1CEFAA}">
      <dgm:prSet/>
      <dgm:spPr/>
      <dgm:t>
        <a:bodyPr/>
        <a:lstStyle/>
        <a:p>
          <a:endParaRPr lang="en-US"/>
        </a:p>
      </dgm:t>
    </dgm:pt>
    <dgm:pt modelId="{6B8ABEB5-C52F-4D6E-9140-AF5997A1C652}">
      <dgm:prSet phldrT="[Testo]" custT="1"/>
      <dgm:spPr/>
      <dgm:t>
        <a:bodyPr/>
        <a:lstStyle/>
        <a:p>
          <a:r>
            <a:rPr lang="it-IT" sz="1800" dirty="0" smtClean="0"/>
            <a:t>B &lt; 15 T</a:t>
          </a:r>
          <a:endParaRPr lang="en-US" sz="1800" dirty="0"/>
        </a:p>
      </dgm:t>
    </dgm:pt>
    <dgm:pt modelId="{F9E46ED6-973D-43DE-8E00-73B8F8B2413C}" type="parTrans" cxnId="{F8F8371C-813F-4F4B-8F28-60DFEFA7FF0D}">
      <dgm:prSet/>
      <dgm:spPr/>
      <dgm:t>
        <a:bodyPr/>
        <a:lstStyle/>
        <a:p>
          <a:endParaRPr lang="en-US"/>
        </a:p>
      </dgm:t>
    </dgm:pt>
    <dgm:pt modelId="{8E17B94F-BE08-4D1B-A061-B5DC82334EEC}" type="sibTrans" cxnId="{F8F8371C-813F-4F4B-8F28-60DFEFA7FF0D}">
      <dgm:prSet/>
      <dgm:spPr/>
      <dgm:t>
        <a:bodyPr/>
        <a:lstStyle/>
        <a:p>
          <a:endParaRPr lang="en-US"/>
        </a:p>
      </dgm:t>
    </dgm:pt>
    <dgm:pt modelId="{6277C6C2-5A60-40B3-BEC5-6E458A3486F3}">
      <dgm:prSet phldrT="[Testo]"/>
      <dgm:spPr/>
      <dgm:t>
        <a:bodyPr/>
        <a:lstStyle/>
        <a:p>
          <a:r>
            <a:rPr lang="it-IT" dirty="0" smtClean="0"/>
            <a:t>HTS</a:t>
          </a:r>
          <a:endParaRPr lang="en-US" dirty="0"/>
        </a:p>
      </dgm:t>
    </dgm:pt>
    <dgm:pt modelId="{15F23FDA-FB16-42EF-87E0-0A7D4F11D3F0}" type="parTrans" cxnId="{894B0D4D-CB41-45BA-B850-840EFA41F28F}">
      <dgm:prSet/>
      <dgm:spPr/>
      <dgm:t>
        <a:bodyPr/>
        <a:lstStyle/>
        <a:p>
          <a:endParaRPr lang="en-US"/>
        </a:p>
      </dgm:t>
    </dgm:pt>
    <dgm:pt modelId="{003523AB-E9E8-4F2F-AB5A-03C396B73A29}" type="sibTrans" cxnId="{894B0D4D-CB41-45BA-B850-840EFA41F28F}">
      <dgm:prSet/>
      <dgm:spPr/>
      <dgm:t>
        <a:bodyPr/>
        <a:lstStyle/>
        <a:p>
          <a:endParaRPr lang="en-US"/>
        </a:p>
      </dgm:t>
    </dgm:pt>
    <dgm:pt modelId="{DE5B6A07-7AEE-41D7-8752-FF79D6EC8EE8}">
      <dgm:prSet phldrT="[Testo]" custT="1"/>
      <dgm:spPr/>
      <dgm:t>
        <a:bodyPr/>
        <a:lstStyle/>
        <a:p>
          <a:r>
            <a:rPr lang="it-IT" sz="1800" dirty="0" smtClean="0"/>
            <a:t>B up to 45 T</a:t>
          </a:r>
          <a:endParaRPr lang="en-US" sz="1800" dirty="0"/>
        </a:p>
      </dgm:t>
    </dgm:pt>
    <dgm:pt modelId="{3BAE7227-580C-44ED-90A5-2CBFF3F45FD0}" type="parTrans" cxnId="{42DD43FD-EE12-4657-B248-829F51B1A143}">
      <dgm:prSet/>
      <dgm:spPr/>
      <dgm:t>
        <a:bodyPr/>
        <a:lstStyle/>
        <a:p>
          <a:endParaRPr lang="en-US"/>
        </a:p>
      </dgm:t>
    </dgm:pt>
    <dgm:pt modelId="{182F66AC-ECFA-4DFE-9398-195469EFD7D6}" type="sibTrans" cxnId="{42DD43FD-EE12-4657-B248-829F51B1A143}">
      <dgm:prSet/>
      <dgm:spPr/>
      <dgm:t>
        <a:bodyPr/>
        <a:lstStyle/>
        <a:p>
          <a:endParaRPr lang="en-US"/>
        </a:p>
      </dgm:t>
    </dgm:pt>
    <dgm:pt modelId="{F6466C1C-5D26-4CE3-8079-2D816C099D6E}">
      <dgm:prSet phldrT="[Testo]"/>
      <dgm:spPr/>
      <dgm:t>
        <a:bodyPr/>
        <a:lstStyle/>
        <a:p>
          <a:endParaRPr lang="en-US" sz="1200" dirty="0"/>
        </a:p>
      </dgm:t>
    </dgm:pt>
    <dgm:pt modelId="{A3D71AFD-622A-4E08-B1F6-7FFCB2A92117}" type="parTrans" cxnId="{B119E5A7-22F2-4796-B689-BD7D95235AF8}">
      <dgm:prSet/>
      <dgm:spPr/>
      <dgm:t>
        <a:bodyPr/>
        <a:lstStyle/>
        <a:p>
          <a:endParaRPr lang="en-US"/>
        </a:p>
      </dgm:t>
    </dgm:pt>
    <dgm:pt modelId="{E44B39FC-BAD5-45DA-9974-0B118C191F18}" type="sibTrans" cxnId="{B119E5A7-22F2-4796-B689-BD7D95235AF8}">
      <dgm:prSet/>
      <dgm:spPr/>
      <dgm:t>
        <a:bodyPr/>
        <a:lstStyle/>
        <a:p>
          <a:endParaRPr lang="en-US"/>
        </a:p>
      </dgm:t>
    </dgm:pt>
    <dgm:pt modelId="{5F4B0F88-7371-4459-8349-95C4581E405C}">
      <dgm:prSet phldrT="[Testo]" custT="1"/>
      <dgm:spPr/>
      <dgm:t>
        <a:bodyPr/>
        <a:lstStyle/>
        <a:p>
          <a:r>
            <a:rPr lang="it-IT" sz="1800" dirty="0" smtClean="0"/>
            <a:t>US-</a:t>
          </a:r>
          <a:r>
            <a:rPr lang="it-IT" sz="1800" dirty="0" err="1" smtClean="0"/>
            <a:t>LARp</a:t>
          </a:r>
          <a:r>
            <a:rPr lang="it-IT" sz="1800" dirty="0" smtClean="0"/>
            <a:t>, </a:t>
          </a:r>
          <a:r>
            <a:rPr lang="it-IT" sz="1800" dirty="0" err="1" smtClean="0"/>
            <a:t>Bruker</a:t>
          </a:r>
          <a:r>
            <a:rPr lang="it-IT" sz="1800" dirty="0" smtClean="0"/>
            <a:t> - </a:t>
          </a:r>
          <a:r>
            <a:rPr lang="it-IT" sz="1800" dirty="0" err="1" smtClean="0"/>
            <a:t>Prototyping</a:t>
          </a:r>
          <a:r>
            <a:rPr lang="it-IT" sz="1800" dirty="0" smtClean="0"/>
            <a:t> </a:t>
          </a:r>
          <a:endParaRPr lang="en-US" sz="1800" dirty="0"/>
        </a:p>
      </dgm:t>
    </dgm:pt>
    <dgm:pt modelId="{ACC7B9A6-BCC3-4C10-88A5-51397D45A515}" type="parTrans" cxnId="{3A8110FB-7709-4E43-A096-C6463C35DBA3}">
      <dgm:prSet/>
      <dgm:spPr/>
      <dgm:t>
        <a:bodyPr/>
        <a:lstStyle/>
        <a:p>
          <a:endParaRPr lang="en-US"/>
        </a:p>
      </dgm:t>
    </dgm:pt>
    <dgm:pt modelId="{B309D2B4-8EBE-4E10-BF53-04CA8EE4DD64}" type="sibTrans" cxnId="{3A8110FB-7709-4E43-A096-C6463C35DBA3}">
      <dgm:prSet/>
      <dgm:spPr/>
      <dgm:t>
        <a:bodyPr/>
        <a:lstStyle/>
        <a:p>
          <a:endParaRPr lang="en-US"/>
        </a:p>
      </dgm:t>
    </dgm:pt>
    <dgm:pt modelId="{9EC8DB3A-BED0-4FC2-A616-BBBA0F80D4A8}">
      <dgm:prSet phldrT="[Testo]" custT="1"/>
      <dgm:spPr/>
      <dgm:t>
        <a:bodyPr/>
        <a:lstStyle/>
        <a:p>
          <a:r>
            <a:rPr lang="it-IT" sz="1800" dirty="0" smtClean="0"/>
            <a:t>R&amp;D on </a:t>
          </a:r>
          <a:r>
            <a:rPr lang="it-IT" sz="1800" dirty="0" err="1" smtClean="0"/>
            <a:t>wires</a:t>
          </a:r>
          <a:r>
            <a:rPr lang="it-IT" sz="1800" dirty="0" smtClean="0"/>
            <a:t> , </a:t>
          </a:r>
          <a:r>
            <a:rPr lang="it-IT" sz="1800" dirty="0" err="1" smtClean="0"/>
            <a:t>still</a:t>
          </a:r>
          <a:r>
            <a:rPr lang="it-IT" sz="1800" dirty="0" smtClean="0"/>
            <a:t> long road for High </a:t>
          </a:r>
          <a:r>
            <a:rPr lang="it-IT" sz="1800" dirty="0" err="1" smtClean="0"/>
            <a:t>fields</a:t>
          </a:r>
          <a:r>
            <a:rPr lang="it-IT" sz="1800" dirty="0" smtClean="0"/>
            <a:t> </a:t>
          </a:r>
          <a:r>
            <a:rPr lang="it-IT" sz="1800" dirty="0" err="1" smtClean="0"/>
            <a:t>magnets</a:t>
          </a:r>
          <a:endParaRPr lang="en-US" sz="1800" dirty="0"/>
        </a:p>
      </dgm:t>
    </dgm:pt>
    <dgm:pt modelId="{8E26DC94-BCBB-4833-887F-28E01595F163}" type="parTrans" cxnId="{2C5E76F2-DFDB-491E-AC9C-9EDF21EBFB43}">
      <dgm:prSet/>
      <dgm:spPr/>
      <dgm:t>
        <a:bodyPr/>
        <a:lstStyle/>
        <a:p>
          <a:endParaRPr lang="en-US"/>
        </a:p>
      </dgm:t>
    </dgm:pt>
    <dgm:pt modelId="{2D092E81-D8F1-4614-BE6F-C87F6AE4C83F}" type="sibTrans" cxnId="{2C5E76F2-DFDB-491E-AC9C-9EDF21EBFB43}">
      <dgm:prSet/>
      <dgm:spPr/>
      <dgm:t>
        <a:bodyPr/>
        <a:lstStyle/>
        <a:p>
          <a:endParaRPr lang="en-US"/>
        </a:p>
      </dgm:t>
    </dgm:pt>
    <dgm:pt modelId="{524DDED2-B057-4712-ABE4-D14ABEB5A681}">
      <dgm:prSet phldrT="[Testo]" custT="1"/>
      <dgm:spPr/>
      <dgm:t>
        <a:bodyPr/>
        <a:lstStyle/>
        <a:p>
          <a:r>
            <a:rPr lang="it-IT" sz="1800" dirty="0" err="1" smtClean="0"/>
            <a:t>Mechanical</a:t>
          </a:r>
          <a:r>
            <a:rPr lang="it-IT" sz="1800" dirty="0" smtClean="0"/>
            <a:t> </a:t>
          </a:r>
          <a:r>
            <a:rPr lang="it-IT" sz="1800" dirty="0" err="1" smtClean="0"/>
            <a:t>weakness</a:t>
          </a:r>
          <a:endParaRPr lang="en-US" sz="1800" dirty="0"/>
        </a:p>
      </dgm:t>
    </dgm:pt>
    <dgm:pt modelId="{BF78184D-1C89-400F-9260-27D0323AFF99}" type="parTrans" cxnId="{226D8911-BCC2-48B0-8AA8-0DE2C955B10C}">
      <dgm:prSet/>
      <dgm:spPr/>
      <dgm:t>
        <a:bodyPr/>
        <a:lstStyle/>
        <a:p>
          <a:endParaRPr lang="en-US"/>
        </a:p>
      </dgm:t>
    </dgm:pt>
    <dgm:pt modelId="{00FBAF0F-0059-4745-A0CB-C58EFFBB703A}" type="sibTrans" cxnId="{226D8911-BCC2-48B0-8AA8-0DE2C955B10C}">
      <dgm:prSet/>
      <dgm:spPr/>
      <dgm:t>
        <a:bodyPr/>
        <a:lstStyle/>
        <a:p>
          <a:endParaRPr lang="en-US"/>
        </a:p>
      </dgm:t>
    </dgm:pt>
    <dgm:pt modelId="{B3D8C58A-8217-4C50-B6FE-91A2EE1D9E6F}">
      <dgm:prSet/>
      <dgm:spPr/>
      <dgm:t>
        <a:bodyPr/>
        <a:lstStyle/>
        <a:p>
          <a:r>
            <a:rPr lang="it-IT" dirty="0" smtClean="0"/>
            <a:t>Nb</a:t>
          </a:r>
          <a:r>
            <a:rPr lang="it-IT" baseline="-25000" dirty="0" smtClean="0"/>
            <a:t>3</a:t>
          </a:r>
          <a:r>
            <a:rPr lang="it-IT" dirty="0" smtClean="0"/>
            <a:t>AL</a:t>
          </a:r>
          <a:endParaRPr lang="en-US" dirty="0"/>
        </a:p>
      </dgm:t>
    </dgm:pt>
    <dgm:pt modelId="{56709E89-446F-4437-96D1-CE2C0A9D13D0}" type="parTrans" cxnId="{24FE2D62-BCF0-4142-8373-39C4F9FE29FA}">
      <dgm:prSet/>
      <dgm:spPr/>
      <dgm:t>
        <a:bodyPr/>
        <a:lstStyle/>
        <a:p>
          <a:endParaRPr lang="en-US"/>
        </a:p>
      </dgm:t>
    </dgm:pt>
    <dgm:pt modelId="{07E07DC1-CC63-4C6D-8D77-8844C0ED7A89}" type="sibTrans" cxnId="{24FE2D62-BCF0-4142-8373-39C4F9FE29FA}">
      <dgm:prSet/>
      <dgm:spPr/>
      <dgm:t>
        <a:bodyPr/>
        <a:lstStyle/>
        <a:p>
          <a:endParaRPr lang="en-US"/>
        </a:p>
      </dgm:t>
    </dgm:pt>
    <dgm:pt modelId="{1A35A772-CB79-466D-8BE2-5CF537A33443}">
      <dgm:prSet custT="1"/>
      <dgm:spPr/>
      <dgm:t>
        <a:bodyPr/>
        <a:lstStyle/>
        <a:p>
          <a:r>
            <a:rPr lang="it-IT" sz="1800" dirty="0" smtClean="0"/>
            <a:t>KEK, Hitachi</a:t>
          </a:r>
          <a:endParaRPr lang="en-US" sz="1800" dirty="0"/>
        </a:p>
      </dgm:t>
    </dgm:pt>
    <dgm:pt modelId="{061C3D0E-87F1-48F1-A193-D6E11AF798D7}" type="parTrans" cxnId="{9629AE51-F503-403B-8078-53730C51E248}">
      <dgm:prSet/>
      <dgm:spPr/>
      <dgm:t>
        <a:bodyPr/>
        <a:lstStyle/>
        <a:p>
          <a:endParaRPr lang="en-US"/>
        </a:p>
      </dgm:t>
    </dgm:pt>
    <dgm:pt modelId="{3C3B7E27-405D-4815-AFBD-3AA60B1D0871}" type="sibTrans" cxnId="{9629AE51-F503-403B-8078-53730C51E248}">
      <dgm:prSet/>
      <dgm:spPr/>
      <dgm:t>
        <a:bodyPr/>
        <a:lstStyle/>
        <a:p>
          <a:endParaRPr lang="en-US"/>
        </a:p>
      </dgm:t>
    </dgm:pt>
    <dgm:pt modelId="{5C58667D-6C6E-46F1-9D83-C398CF9C92BF}">
      <dgm:prSet custT="1"/>
      <dgm:spPr/>
      <dgm:t>
        <a:bodyPr/>
        <a:lstStyle/>
        <a:p>
          <a:r>
            <a:rPr lang="it-IT" sz="1800" dirty="0" err="1" smtClean="0"/>
            <a:t>Subscale</a:t>
          </a:r>
          <a:r>
            <a:rPr lang="it-IT" sz="1800" dirty="0" smtClean="0"/>
            <a:t> </a:t>
          </a:r>
          <a:r>
            <a:rPr lang="it-IT" sz="1800" dirty="0" err="1" smtClean="0"/>
            <a:t>Magnet</a:t>
          </a:r>
          <a:r>
            <a:rPr lang="it-IT" sz="1800" dirty="0" smtClean="0"/>
            <a:t> for </a:t>
          </a:r>
          <a:r>
            <a:rPr lang="it-IT" sz="1800" dirty="0" err="1" smtClean="0"/>
            <a:t>demonstration</a:t>
          </a:r>
          <a:r>
            <a:rPr lang="it-IT" sz="1800" dirty="0" smtClean="0"/>
            <a:t> (B = 13 T)</a:t>
          </a:r>
          <a:endParaRPr lang="en-US" sz="1800" dirty="0"/>
        </a:p>
      </dgm:t>
    </dgm:pt>
    <dgm:pt modelId="{9EDD8A4A-CD37-4BCC-94F0-60424CE25287}" type="parTrans" cxnId="{85FC0AA4-B8B6-4640-95C6-BCBFB1667EBE}">
      <dgm:prSet/>
      <dgm:spPr/>
      <dgm:t>
        <a:bodyPr/>
        <a:lstStyle/>
        <a:p>
          <a:endParaRPr lang="en-US"/>
        </a:p>
      </dgm:t>
    </dgm:pt>
    <dgm:pt modelId="{8F102F02-CAD7-4D2A-90B7-15315080DFE5}" type="sibTrans" cxnId="{85FC0AA4-B8B6-4640-95C6-BCBFB1667EBE}">
      <dgm:prSet/>
      <dgm:spPr/>
      <dgm:t>
        <a:bodyPr/>
        <a:lstStyle/>
        <a:p>
          <a:endParaRPr lang="en-US"/>
        </a:p>
      </dgm:t>
    </dgm:pt>
    <dgm:pt modelId="{F5E45BA2-CA95-42B3-964B-26776A34487E}" type="pres">
      <dgm:prSet presAssocID="{02594F41-28A8-4BD3-8A24-42C2A8C3CB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877E6B-96CB-4696-97BB-F73C1B467F97}" type="pres">
      <dgm:prSet presAssocID="{2AC2EEC7-7903-440E-88D1-DB613AFDC742}" presName="linNode" presStyleCnt="0"/>
      <dgm:spPr/>
    </dgm:pt>
    <dgm:pt modelId="{EA09F8D6-403F-44AC-9ABD-9B12D7387210}" type="pres">
      <dgm:prSet presAssocID="{2AC2EEC7-7903-440E-88D1-DB613AFDC742}" presName="parentText" presStyleLbl="node1" presStyleIdx="0" presStyleCnt="4" custScaleX="69517" custLinFactNeighborX="537" custLinFactNeighborY="-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E85355-9B0F-43BE-BCE2-78BEEC56D95A}" type="pres">
      <dgm:prSet presAssocID="{2AC2EEC7-7903-440E-88D1-DB613AFDC742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6B571-2D14-4F4D-A15D-4B7F8A689B93}" type="pres">
      <dgm:prSet presAssocID="{A26B7975-C7BB-4238-A33F-295475F167E0}" presName="sp" presStyleCnt="0"/>
      <dgm:spPr/>
    </dgm:pt>
    <dgm:pt modelId="{5C42D17F-72B0-40A0-99DE-B25B2210421F}" type="pres">
      <dgm:prSet presAssocID="{0B58D7CD-4802-4F20-B853-25982C464B08}" presName="linNode" presStyleCnt="0"/>
      <dgm:spPr/>
    </dgm:pt>
    <dgm:pt modelId="{14B19DD0-3DF0-40D0-A4A4-8024D775ED76}" type="pres">
      <dgm:prSet presAssocID="{0B58D7CD-4802-4F20-B853-25982C464B08}" presName="parentText" presStyleLbl="node1" presStyleIdx="1" presStyleCnt="4" custScaleX="69487" custScaleY="1086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823C4-7E08-4075-A054-3CEB09CF5868}" type="pres">
      <dgm:prSet presAssocID="{0B58D7CD-4802-4F20-B853-25982C464B08}" presName="descendantText" presStyleLbl="alignAccFollowNode1" presStyleIdx="1" presStyleCnt="4" custScaleY="1542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42811-9615-40D1-9175-24556DE0AC9A}" type="pres">
      <dgm:prSet presAssocID="{1D0C6812-2E63-4D89-AFDF-070A92971057}" presName="sp" presStyleCnt="0"/>
      <dgm:spPr/>
    </dgm:pt>
    <dgm:pt modelId="{A6800F53-39B1-4318-B5F2-A4E7A4E231A4}" type="pres">
      <dgm:prSet presAssocID="{B3D8C58A-8217-4C50-B6FE-91A2EE1D9E6F}" presName="linNode" presStyleCnt="0"/>
      <dgm:spPr/>
    </dgm:pt>
    <dgm:pt modelId="{1CFB991E-737C-4597-9FBC-C23AAB5069FF}" type="pres">
      <dgm:prSet presAssocID="{B3D8C58A-8217-4C50-B6FE-91A2EE1D9E6F}" presName="parentText" presStyleLbl="node1" presStyleIdx="2" presStyleCnt="4" custScaleX="696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DE78F-6BA7-4770-8FE5-DC9605840C3E}" type="pres">
      <dgm:prSet presAssocID="{B3D8C58A-8217-4C50-B6FE-91A2EE1D9E6F}" presName="descendantText" presStyleLbl="alignAccFollowNode1" presStyleIdx="2" presStyleCnt="4" custLinFactNeighborX="1282" custLinFactNeighborY="3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E8312-0D5F-43A7-BFA9-F1EA1C6D7F2E}" type="pres">
      <dgm:prSet presAssocID="{07E07DC1-CC63-4C6D-8D77-8844C0ED7A89}" presName="sp" presStyleCnt="0"/>
      <dgm:spPr/>
    </dgm:pt>
    <dgm:pt modelId="{E3E1C1EC-ACD2-437D-B76D-0B5208E9F8CA}" type="pres">
      <dgm:prSet presAssocID="{6277C6C2-5A60-40B3-BEC5-6E458A3486F3}" presName="linNode" presStyleCnt="0"/>
      <dgm:spPr/>
    </dgm:pt>
    <dgm:pt modelId="{D24D5D4B-DA98-4BEE-BE55-FAA56AB9590D}" type="pres">
      <dgm:prSet presAssocID="{6277C6C2-5A60-40B3-BEC5-6E458A3486F3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80ACB7-2AC7-40C9-B80C-F1C2ADA36C3F}" type="pres">
      <dgm:prSet presAssocID="{6277C6C2-5A60-40B3-BEC5-6E458A3486F3}" presName="descendantText" presStyleLbl="alignAccFollowNode1" presStyleIdx="3" presStyleCnt="4" custScaleX="159899" custScaleY="1325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0C2456-1742-E24E-AFE1-7C6970105F91}" type="presOf" srcId="{524DDED2-B057-4712-ABE4-D14ABEB5A681}" destId="{AE80ACB7-2AC7-40C9-B80C-F1C2ADA36C3F}" srcOrd="0" destOrd="2" presId="urn:microsoft.com/office/officeart/2005/8/layout/vList5"/>
    <dgm:cxn modelId="{50261019-39D6-264E-B432-84B159EA7E96}" type="presOf" srcId="{02594F41-28A8-4BD3-8A24-42C2A8C3CBCF}" destId="{F5E45BA2-CA95-42B3-964B-26776A34487E}" srcOrd="0" destOrd="0" presId="urn:microsoft.com/office/officeart/2005/8/layout/vList5"/>
    <dgm:cxn modelId="{EC5C5CBB-9BD8-B04E-9F99-01AF767773D4}" type="presOf" srcId="{6B8ABEB5-C52F-4D6E-9140-AF5997A1C652}" destId="{764823C4-7E08-4075-A054-3CEB09CF5868}" srcOrd="0" destOrd="1" presId="urn:microsoft.com/office/officeart/2005/8/layout/vList5"/>
    <dgm:cxn modelId="{89FE63AD-C6D3-1244-B201-9C41B54C3E12}" type="presOf" srcId="{B3D8C58A-8217-4C50-B6FE-91A2EE1D9E6F}" destId="{1CFB991E-737C-4597-9FBC-C23AAB5069FF}" srcOrd="0" destOrd="0" presId="urn:microsoft.com/office/officeart/2005/8/layout/vList5"/>
    <dgm:cxn modelId="{894B0D4D-CB41-45BA-B850-840EFA41F28F}" srcId="{02594F41-28A8-4BD3-8A24-42C2A8C3CBCF}" destId="{6277C6C2-5A60-40B3-BEC5-6E458A3486F3}" srcOrd="3" destOrd="0" parTransId="{15F23FDA-FB16-42EF-87E0-0A7D4F11D3F0}" sibTransId="{003523AB-E9E8-4F2F-AB5A-03C396B73A29}"/>
    <dgm:cxn modelId="{3A8110FB-7709-4E43-A096-C6463C35DBA3}" srcId="{0B58D7CD-4802-4F20-B853-25982C464B08}" destId="{5F4B0F88-7371-4459-8349-95C4581E405C}" srcOrd="2" destOrd="0" parTransId="{ACC7B9A6-BCC3-4C10-88A5-51397D45A515}" sibTransId="{B309D2B4-8EBE-4E10-BF53-04CA8EE4DD64}"/>
    <dgm:cxn modelId="{D4AB8F03-F8DD-4BA8-AE02-E4F190919FD6}" srcId="{02594F41-28A8-4BD3-8A24-42C2A8C3CBCF}" destId="{0B58D7CD-4802-4F20-B853-25982C464B08}" srcOrd="1" destOrd="0" parTransId="{B9CB8D7F-9806-42A7-A56D-BD2850CF7E7E}" sibTransId="{1D0C6812-2E63-4D89-AFDF-070A92971057}"/>
    <dgm:cxn modelId="{16D53D0B-A12F-E442-ABAC-90FD75395484}" type="presOf" srcId="{1A35A772-CB79-466D-8BE2-5CF537A33443}" destId="{364DE78F-6BA7-4770-8FE5-DC9605840C3E}" srcOrd="0" destOrd="0" presId="urn:microsoft.com/office/officeart/2005/8/layout/vList5"/>
    <dgm:cxn modelId="{CF48030A-E976-42C6-92E5-26B97A2EFB8B}" srcId="{2AC2EEC7-7903-440E-88D1-DB613AFDC742}" destId="{5249F3A6-DF31-4B86-BF4B-8F2A59DACCC6}" srcOrd="1" destOrd="0" parTransId="{976F10C5-A984-4054-B97B-CB769CC8E3BC}" sibTransId="{773B50F9-EF11-4045-849D-27CA11DA5F59}"/>
    <dgm:cxn modelId="{08E103E7-7DEB-41B1-862E-D8B6C6B10378}" srcId="{2AC2EEC7-7903-440E-88D1-DB613AFDC742}" destId="{8BC3FD2D-A5EE-4F1A-87E6-F46C1A4D2159}" srcOrd="0" destOrd="0" parTransId="{66C4CC0D-B98D-4CA1-A282-A403AE5AE31D}" sibTransId="{D50BD649-FAE7-4962-91F1-61C44381B882}"/>
    <dgm:cxn modelId="{D0909D0D-F231-DD41-BD56-0B0B595E17BB}" type="presOf" srcId="{6277C6C2-5A60-40B3-BEC5-6E458A3486F3}" destId="{D24D5D4B-DA98-4BEE-BE55-FAA56AB9590D}" srcOrd="0" destOrd="0" presId="urn:microsoft.com/office/officeart/2005/8/layout/vList5"/>
    <dgm:cxn modelId="{365F8911-4280-5D43-857D-11A2E14EF52C}" type="presOf" srcId="{CF52D376-6CB2-443E-B4B6-6EECF1791510}" destId="{764823C4-7E08-4075-A054-3CEB09CF5868}" srcOrd="0" destOrd="0" presId="urn:microsoft.com/office/officeart/2005/8/layout/vList5"/>
    <dgm:cxn modelId="{67D910ED-1BAA-B74B-B104-350536991BF0}" type="presOf" srcId="{DE5B6A07-7AEE-41D7-8752-FF79D6EC8EE8}" destId="{AE80ACB7-2AC7-40C9-B80C-F1C2ADA36C3F}" srcOrd="0" destOrd="0" presId="urn:microsoft.com/office/officeart/2005/8/layout/vList5"/>
    <dgm:cxn modelId="{42DD43FD-EE12-4657-B248-829F51B1A143}" srcId="{6277C6C2-5A60-40B3-BEC5-6E458A3486F3}" destId="{DE5B6A07-7AEE-41D7-8752-FF79D6EC8EE8}" srcOrd="0" destOrd="0" parTransId="{3BAE7227-580C-44ED-90A5-2CBFF3F45FD0}" sibTransId="{182F66AC-ECFA-4DFE-9398-195469EFD7D6}"/>
    <dgm:cxn modelId="{F052A619-D385-B74A-80D8-0CCE08AFCBB2}" type="presOf" srcId="{5C58667D-6C6E-46F1-9D83-C398CF9C92BF}" destId="{364DE78F-6BA7-4770-8FE5-DC9605840C3E}" srcOrd="0" destOrd="1" presId="urn:microsoft.com/office/officeart/2005/8/layout/vList5"/>
    <dgm:cxn modelId="{EE7C2F15-1D3B-AE44-9C19-7E6012715AFB}" type="presOf" srcId="{F6466C1C-5D26-4CE3-8079-2D816C099D6E}" destId="{764823C4-7E08-4075-A054-3CEB09CF5868}" srcOrd="0" destOrd="3" presId="urn:microsoft.com/office/officeart/2005/8/layout/vList5"/>
    <dgm:cxn modelId="{7DCCE668-BAA2-324D-B18D-98AE413B6183}" type="presOf" srcId="{5249F3A6-DF31-4B86-BF4B-8F2A59DACCC6}" destId="{69E85355-9B0F-43BE-BCE2-78BEEC56D95A}" srcOrd="0" destOrd="1" presId="urn:microsoft.com/office/officeart/2005/8/layout/vList5"/>
    <dgm:cxn modelId="{BE7068B7-7F0A-9844-9F05-50AAB06ACC35}" type="presOf" srcId="{8BC3FD2D-A5EE-4F1A-87E6-F46C1A4D2159}" destId="{69E85355-9B0F-43BE-BCE2-78BEEC56D95A}" srcOrd="0" destOrd="0" presId="urn:microsoft.com/office/officeart/2005/8/layout/vList5"/>
    <dgm:cxn modelId="{226D8911-BCC2-48B0-8AA8-0DE2C955B10C}" srcId="{6277C6C2-5A60-40B3-BEC5-6E458A3486F3}" destId="{524DDED2-B057-4712-ABE4-D14ABEB5A681}" srcOrd="2" destOrd="0" parTransId="{BF78184D-1C89-400F-9260-27D0323AFF99}" sibTransId="{00FBAF0F-0059-4745-A0CB-C58EFFBB703A}"/>
    <dgm:cxn modelId="{85FC0AA4-B8B6-4640-95C6-BCBFB1667EBE}" srcId="{B3D8C58A-8217-4C50-B6FE-91A2EE1D9E6F}" destId="{5C58667D-6C6E-46F1-9D83-C398CF9C92BF}" srcOrd="1" destOrd="0" parTransId="{9EDD8A4A-CD37-4BCC-94F0-60424CE25287}" sibTransId="{8F102F02-CAD7-4D2A-90B7-15315080DFE5}"/>
    <dgm:cxn modelId="{B119E5A7-22F2-4796-B689-BD7D95235AF8}" srcId="{0B58D7CD-4802-4F20-B853-25982C464B08}" destId="{F6466C1C-5D26-4CE3-8079-2D816C099D6E}" srcOrd="3" destOrd="0" parTransId="{A3D71AFD-622A-4E08-B1F6-7FFCB2A92117}" sibTransId="{E44B39FC-BAD5-45DA-9974-0B118C191F18}"/>
    <dgm:cxn modelId="{026C8A42-7806-4043-8F25-463FAC1CEFAA}" srcId="{0B58D7CD-4802-4F20-B853-25982C464B08}" destId="{CF52D376-6CB2-443E-B4B6-6EECF1791510}" srcOrd="0" destOrd="0" parTransId="{D6CDFE75-2866-4401-AA29-88871411963B}" sibTransId="{060203B0-3EC9-40A5-AF1F-8E4D91559AA4}"/>
    <dgm:cxn modelId="{CF9FB5EC-387D-0B46-B79B-E45609E76877}" type="presOf" srcId="{2AC2EEC7-7903-440E-88D1-DB613AFDC742}" destId="{EA09F8D6-403F-44AC-9ABD-9B12D7387210}" srcOrd="0" destOrd="0" presId="urn:microsoft.com/office/officeart/2005/8/layout/vList5"/>
    <dgm:cxn modelId="{F8F8371C-813F-4F4B-8F28-60DFEFA7FF0D}" srcId="{0B58D7CD-4802-4F20-B853-25982C464B08}" destId="{6B8ABEB5-C52F-4D6E-9140-AF5997A1C652}" srcOrd="1" destOrd="0" parTransId="{F9E46ED6-973D-43DE-8E00-73B8F8B2413C}" sibTransId="{8E17B94F-BE08-4D1B-A061-B5DC82334EEC}"/>
    <dgm:cxn modelId="{24FE2D62-BCF0-4142-8373-39C4F9FE29FA}" srcId="{02594F41-28A8-4BD3-8A24-42C2A8C3CBCF}" destId="{B3D8C58A-8217-4C50-B6FE-91A2EE1D9E6F}" srcOrd="2" destOrd="0" parTransId="{56709E89-446F-4437-96D1-CE2C0A9D13D0}" sibTransId="{07E07DC1-CC63-4C6D-8D77-8844C0ED7A89}"/>
    <dgm:cxn modelId="{2C5E76F2-DFDB-491E-AC9C-9EDF21EBFB43}" srcId="{6277C6C2-5A60-40B3-BEC5-6E458A3486F3}" destId="{9EC8DB3A-BED0-4FC2-A616-BBBA0F80D4A8}" srcOrd="1" destOrd="0" parTransId="{8E26DC94-BCBB-4833-887F-28E01595F163}" sibTransId="{2D092E81-D8F1-4614-BE6F-C87F6AE4C83F}"/>
    <dgm:cxn modelId="{9629AE51-F503-403B-8078-53730C51E248}" srcId="{B3D8C58A-8217-4C50-B6FE-91A2EE1D9E6F}" destId="{1A35A772-CB79-466D-8BE2-5CF537A33443}" srcOrd="0" destOrd="0" parTransId="{061C3D0E-87F1-48F1-A193-D6E11AF798D7}" sibTransId="{3C3B7E27-405D-4815-AFBD-3AA60B1D0871}"/>
    <dgm:cxn modelId="{522E2AAF-6908-674A-8BB1-14C6FED956B1}" type="presOf" srcId="{0B58D7CD-4802-4F20-B853-25982C464B08}" destId="{14B19DD0-3DF0-40D0-A4A4-8024D775ED76}" srcOrd="0" destOrd="0" presId="urn:microsoft.com/office/officeart/2005/8/layout/vList5"/>
    <dgm:cxn modelId="{B615C5D2-6861-2C4F-B414-30F73CD8EEF2}" type="presOf" srcId="{5F4B0F88-7371-4459-8349-95C4581E405C}" destId="{764823C4-7E08-4075-A054-3CEB09CF5868}" srcOrd="0" destOrd="2" presId="urn:microsoft.com/office/officeart/2005/8/layout/vList5"/>
    <dgm:cxn modelId="{A7FA6A39-AE30-4027-933C-A7CC43B9759C}" srcId="{02594F41-28A8-4BD3-8A24-42C2A8C3CBCF}" destId="{2AC2EEC7-7903-440E-88D1-DB613AFDC742}" srcOrd="0" destOrd="0" parTransId="{1BEA8C94-E3A3-4730-8205-607D067C306E}" sibTransId="{A26B7975-C7BB-4238-A33F-295475F167E0}"/>
    <dgm:cxn modelId="{22190A95-DA7A-D04B-B369-32524B84C695}" type="presOf" srcId="{9EC8DB3A-BED0-4FC2-A616-BBBA0F80D4A8}" destId="{AE80ACB7-2AC7-40C9-B80C-F1C2ADA36C3F}" srcOrd="0" destOrd="1" presId="urn:microsoft.com/office/officeart/2005/8/layout/vList5"/>
    <dgm:cxn modelId="{0FEDCB13-B710-344C-932B-DFAF3250B08D}" type="presParOf" srcId="{F5E45BA2-CA95-42B3-964B-26776A34487E}" destId="{5F877E6B-96CB-4696-97BB-F73C1B467F97}" srcOrd="0" destOrd="0" presId="urn:microsoft.com/office/officeart/2005/8/layout/vList5"/>
    <dgm:cxn modelId="{EA048BD3-140B-F048-B903-AFBC6B0E3271}" type="presParOf" srcId="{5F877E6B-96CB-4696-97BB-F73C1B467F97}" destId="{EA09F8D6-403F-44AC-9ABD-9B12D7387210}" srcOrd="0" destOrd="0" presId="urn:microsoft.com/office/officeart/2005/8/layout/vList5"/>
    <dgm:cxn modelId="{AEF2B132-B3FA-A04E-8935-8FF294194DE9}" type="presParOf" srcId="{5F877E6B-96CB-4696-97BB-F73C1B467F97}" destId="{69E85355-9B0F-43BE-BCE2-78BEEC56D95A}" srcOrd="1" destOrd="0" presId="urn:microsoft.com/office/officeart/2005/8/layout/vList5"/>
    <dgm:cxn modelId="{01B70522-7617-684D-90CE-B63F411A8F41}" type="presParOf" srcId="{F5E45BA2-CA95-42B3-964B-26776A34487E}" destId="{8416B571-2D14-4F4D-A15D-4B7F8A689B93}" srcOrd="1" destOrd="0" presId="urn:microsoft.com/office/officeart/2005/8/layout/vList5"/>
    <dgm:cxn modelId="{3347B02D-9FBF-B345-8CB4-496DD2B9D471}" type="presParOf" srcId="{F5E45BA2-CA95-42B3-964B-26776A34487E}" destId="{5C42D17F-72B0-40A0-99DE-B25B2210421F}" srcOrd="2" destOrd="0" presId="urn:microsoft.com/office/officeart/2005/8/layout/vList5"/>
    <dgm:cxn modelId="{0C2DEF30-A52A-B144-BEC3-C21B1C1F50EA}" type="presParOf" srcId="{5C42D17F-72B0-40A0-99DE-B25B2210421F}" destId="{14B19DD0-3DF0-40D0-A4A4-8024D775ED76}" srcOrd="0" destOrd="0" presId="urn:microsoft.com/office/officeart/2005/8/layout/vList5"/>
    <dgm:cxn modelId="{8CA2B0A0-19FB-634E-9FE0-0D62CA3F940C}" type="presParOf" srcId="{5C42D17F-72B0-40A0-99DE-B25B2210421F}" destId="{764823C4-7E08-4075-A054-3CEB09CF5868}" srcOrd="1" destOrd="0" presId="urn:microsoft.com/office/officeart/2005/8/layout/vList5"/>
    <dgm:cxn modelId="{999813E2-2D0D-CC4F-BF32-1F0EEA3033EF}" type="presParOf" srcId="{F5E45BA2-CA95-42B3-964B-26776A34487E}" destId="{09842811-9615-40D1-9175-24556DE0AC9A}" srcOrd="3" destOrd="0" presId="urn:microsoft.com/office/officeart/2005/8/layout/vList5"/>
    <dgm:cxn modelId="{F6695F5D-D927-B94C-95CD-259249BD4C6A}" type="presParOf" srcId="{F5E45BA2-CA95-42B3-964B-26776A34487E}" destId="{A6800F53-39B1-4318-B5F2-A4E7A4E231A4}" srcOrd="4" destOrd="0" presId="urn:microsoft.com/office/officeart/2005/8/layout/vList5"/>
    <dgm:cxn modelId="{ACC94BC1-6321-2D45-AE38-9B8070D2634C}" type="presParOf" srcId="{A6800F53-39B1-4318-B5F2-A4E7A4E231A4}" destId="{1CFB991E-737C-4597-9FBC-C23AAB5069FF}" srcOrd="0" destOrd="0" presId="urn:microsoft.com/office/officeart/2005/8/layout/vList5"/>
    <dgm:cxn modelId="{8EFE77A6-E73B-2140-931F-60045B7F2661}" type="presParOf" srcId="{A6800F53-39B1-4318-B5F2-A4E7A4E231A4}" destId="{364DE78F-6BA7-4770-8FE5-DC9605840C3E}" srcOrd="1" destOrd="0" presId="urn:microsoft.com/office/officeart/2005/8/layout/vList5"/>
    <dgm:cxn modelId="{3F3FAFCA-9675-BE4F-AF3B-7F9429D80277}" type="presParOf" srcId="{F5E45BA2-CA95-42B3-964B-26776A34487E}" destId="{B9EE8312-0D5F-43A7-BFA9-F1EA1C6D7F2E}" srcOrd="5" destOrd="0" presId="urn:microsoft.com/office/officeart/2005/8/layout/vList5"/>
    <dgm:cxn modelId="{AF432C8A-D436-F148-9E35-48C0EC0B93C5}" type="presParOf" srcId="{F5E45BA2-CA95-42B3-964B-26776A34487E}" destId="{E3E1C1EC-ACD2-437D-B76D-0B5208E9F8CA}" srcOrd="6" destOrd="0" presId="urn:microsoft.com/office/officeart/2005/8/layout/vList5"/>
    <dgm:cxn modelId="{81D35371-CFE9-1948-A0F8-CB930C6F040A}" type="presParOf" srcId="{E3E1C1EC-ACD2-437D-B76D-0B5208E9F8CA}" destId="{D24D5D4B-DA98-4BEE-BE55-FAA56AB9590D}" srcOrd="0" destOrd="0" presId="urn:microsoft.com/office/officeart/2005/8/layout/vList5"/>
    <dgm:cxn modelId="{63BF042B-A5C9-EE49-B3E1-B08A28DD3D8C}" type="presParOf" srcId="{E3E1C1EC-ACD2-437D-B76D-0B5208E9F8CA}" destId="{AE80ACB7-2AC7-40C9-B80C-F1C2ADA36C3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2E2105-977F-CB45-AB1A-49FC191E3BB4}" type="doc">
      <dgm:prSet loTypeId="urn:microsoft.com/office/officeart/2005/8/layout/vList4#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86AAD-8598-1042-BAA5-86C746AC2420}">
      <dgm:prSet phldrT="[Text]" custT="1"/>
      <dgm:spPr>
        <a:solidFill>
          <a:srgbClr val="F2F2F2"/>
        </a:solidFill>
      </dgm:spPr>
      <dgm:t>
        <a:bodyPr/>
        <a:lstStyle/>
        <a:p>
          <a:pPr algn="l"/>
          <a:r>
            <a:rPr kumimoji="1" lang="en-US" sz="1600" b="1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600" b="1" dirty="0" smtClean="0">
              <a:solidFill>
                <a:srgbClr val="000000"/>
              </a:solidFill>
              <a:latin typeface="Calibri"/>
              <a:cs typeface="Calibri"/>
            </a:rPr>
            <a:t> 1:  The CLIC accelerator and site facilities</a:t>
          </a:r>
          <a:r>
            <a:rPr kumimoji="1" lang="en-US" sz="1600" dirty="0" smtClean="0">
              <a:solidFill>
                <a:srgbClr val="000000"/>
              </a:solidFill>
              <a:latin typeface="Calibri"/>
              <a:cs typeface="Calibri"/>
            </a:rPr>
            <a:t> (</a:t>
          </a:r>
          <a:r>
            <a:rPr kumimoji="1" lang="en-US" sz="1600" dirty="0" err="1" smtClean="0">
              <a:solidFill>
                <a:srgbClr val="000000"/>
              </a:solidFill>
              <a:latin typeface="Calibri"/>
              <a:cs typeface="Calibri"/>
            </a:rPr>
            <a:t>H.Schmickler</a:t>
          </a:r>
          <a:r>
            <a:rPr kumimoji="1" lang="en-US" sz="1600" dirty="0" smtClean="0">
              <a:solidFill>
                <a:srgbClr val="000000"/>
              </a:solidFill>
              <a:latin typeface="Calibri"/>
              <a:cs typeface="Calibri"/>
            </a:rPr>
            <a:t>) </a:t>
          </a:r>
        </a:p>
        <a:p>
          <a:pPr algn="l"/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- CLIC concept with exploration over multi-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 energy range up to 3 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endParaRPr kumimoji="1" lang="en-US" sz="1400" dirty="0" smtClean="0">
            <a:solidFill>
              <a:srgbClr val="000000"/>
            </a:solidFill>
            <a:latin typeface="Calibri"/>
            <a:cs typeface="Calibri"/>
          </a:endParaRPr>
        </a:p>
        <a:p>
          <a:pPr algn="l"/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- Feasibility study of CLIC parameters optimized at 3 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 (most demanding) </a:t>
          </a:r>
        </a:p>
        <a:p>
          <a:pPr marL="88900" indent="-88900" algn="l"/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- Consider also 500 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GeV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, and intermediate energy range</a:t>
          </a:r>
        </a:p>
        <a:p>
          <a:pPr marL="88900" indent="-88900" algn="l"/>
          <a:r>
            <a:rPr lang="en-US" sz="1400" dirty="0" smtClean="0">
              <a:solidFill>
                <a:srgbClr val="000000"/>
              </a:solidFill>
              <a:latin typeface="Calibri"/>
              <a:cs typeface="Calibri"/>
            </a:rPr>
            <a:t>- Complete, presented in SPC in March 2011, in print: </a:t>
          </a:r>
          <a:r>
            <a:rPr lang="en-US" sz="14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1"/>
            </a:rPr>
            <a:t>https://edms.cern.ch/document/1234244/</a:t>
          </a:r>
          <a:endParaRPr lang="en-US" sz="1400" dirty="0" smtClean="0">
            <a:solidFill>
              <a:srgbClr val="000000"/>
            </a:solidFill>
            <a:latin typeface="Calibri"/>
            <a:cs typeface="Calibri"/>
          </a:endParaRPr>
        </a:p>
      </dgm:t>
    </dgm:pt>
    <dgm:pt modelId="{4D4D4AF7-90C7-444E-91A8-0A78AA75C585}" type="parTrans" cxnId="{D10B330A-6368-CA4E-B698-B88D9DB17714}">
      <dgm:prSet/>
      <dgm:spPr/>
      <dgm:t>
        <a:bodyPr/>
        <a:lstStyle/>
        <a:p>
          <a:endParaRPr lang="en-US"/>
        </a:p>
      </dgm:t>
    </dgm:pt>
    <dgm:pt modelId="{286AB521-A53E-DE48-9C5A-53D7A2CCA47A}" type="sibTrans" cxnId="{D10B330A-6368-CA4E-B698-B88D9DB17714}">
      <dgm:prSet/>
      <dgm:spPr/>
      <dgm:t>
        <a:bodyPr/>
        <a:lstStyle/>
        <a:p>
          <a:endParaRPr lang="en-US"/>
        </a:p>
      </dgm:t>
    </dgm:pt>
    <dgm:pt modelId="{5EBDAE48-E33A-BF49-80B0-3795552E3EB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kumimoji="1" lang="en-US" sz="1600" b="1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600" b="1" dirty="0" smtClean="0">
              <a:solidFill>
                <a:srgbClr val="000000"/>
              </a:solidFill>
              <a:latin typeface="Calibri"/>
              <a:cs typeface="Calibri"/>
            </a:rPr>
            <a:t> 2: Physics and detectors at CLIC </a:t>
          </a:r>
          <a:r>
            <a:rPr kumimoji="1" lang="en-US" sz="1600" dirty="0" smtClean="0">
              <a:solidFill>
                <a:srgbClr val="000000"/>
              </a:solidFill>
              <a:latin typeface="Calibri"/>
              <a:cs typeface="Calibri"/>
            </a:rPr>
            <a:t>(</a:t>
          </a:r>
          <a:r>
            <a:rPr kumimoji="1" lang="en-US" sz="1600" dirty="0" err="1" smtClean="0">
              <a:solidFill>
                <a:srgbClr val="000000"/>
              </a:solidFill>
              <a:latin typeface="Calibri"/>
              <a:cs typeface="Calibri"/>
            </a:rPr>
            <a:t>L.Linssen</a:t>
          </a:r>
          <a:r>
            <a:rPr kumimoji="1" lang="en-US" sz="1600" dirty="0" smtClean="0">
              <a:solidFill>
                <a:srgbClr val="000000"/>
              </a:solidFill>
              <a:latin typeface="Calibri"/>
              <a:cs typeface="Calibri"/>
            </a:rPr>
            <a:t>)</a:t>
          </a:r>
        </a:p>
        <a:p>
          <a:pPr marL="88900" indent="-88900"/>
          <a:r>
            <a:rPr lang="en-US" sz="1400" dirty="0" smtClean="0">
              <a:solidFill>
                <a:srgbClr val="000000"/>
              </a:solidFill>
              <a:latin typeface="Calibri"/>
              <a:cs typeface="Calibri"/>
            </a:rPr>
            <a:t>- Physics at a multi-</a:t>
          </a:r>
          <a:r>
            <a:rPr lang="en-US" sz="14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lang="en-US" sz="1400" dirty="0" smtClean="0">
              <a:solidFill>
                <a:srgbClr val="000000"/>
              </a:solidFill>
              <a:latin typeface="Calibri"/>
              <a:cs typeface="Calibri"/>
            </a:rPr>
            <a:t> CLIC machine can be measured with high precision,   despite challenging background conditions  </a:t>
          </a:r>
        </a:p>
        <a:p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- External review procedure in October 2011</a:t>
          </a:r>
        </a:p>
        <a:p>
          <a:pPr marL="88900" indent="-88900"/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- Completed and printed, presented in SPC in December 2011 </a:t>
          </a:r>
          <a:r>
            <a:rPr kumimoji="1" lang="da-DK" sz="14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2"/>
            </a:rPr>
            <a:t>http://arxiv.org/pdf/1202.5940v1</a:t>
          </a:r>
          <a:endParaRPr kumimoji="1" lang="da-DK" sz="1400" dirty="0" smtClean="0">
            <a:solidFill>
              <a:srgbClr val="000000"/>
            </a:solidFill>
            <a:latin typeface="Calibri"/>
            <a:cs typeface="Calibri"/>
          </a:endParaRPr>
        </a:p>
        <a:p>
          <a:pPr marL="88900" indent="-88900"/>
          <a:endParaRPr lang="en-US" sz="1200" dirty="0">
            <a:solidFill>
              <a:srgbClr val="000000"/>
            </a:solidFill>
          </a:endParaRPr>
        </a:p>
      </dgm:t>
    </dgm:pt>
    <dgm:pt modelId="{6695537D-2375-8746-BB55-745F7C5A87C8}" type="parTrans" cxnId="{457122C7-807C-D044-AE8C-2CD1296C78F1}">
      <dgm:prSet/>
      <dgm:spPr/>
      <dgm:t>
        <a:bodyPr/>
        <a:lstStyle/>
        <a:p>
          <a:endParaRPr lang="en-US"/>
        </a:p>
      </dgm:t>
    </dgm:pt>
    <dgm:pt modelId="{72BBA525-DD0F-194A-873D-B1491B32B0F5}" type="sibTrans" cxnId="{457122C7-807C-D044-AE8C-2CD1296C78F1}">
      <dgm:prSet/>
      <dgm:spPr/>
      <dgm:t>
        <a:bodyPr/>
        <a:lstStyle/>
        <a:p>
          <a:endParaRPr lang="en-US"/>
        </a:p>
      </dgm:t>
    </dgm:pt>
    <dgm:pt modelId="{74378FF7-AB83-C44B-BEAB-04975B374C9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kumimoji="1" lang="en-US" sz="1600" b="1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600" b="1" dirty="0" smtClean="0">
              <a:solidFill>
                <a:srgbClr val="000000"/>
              </a:solidFill>
              <a:latin typeface="Calibri"/>
              <a:cs typeface="Calibri"/>
            </a:rPr>
            <a:t> 3:  “CLIC study summary</a:t>
          </a:r>
          <a:r>
            <a:rPr kumimoji="1" lang="en-US" sz="1600" dirty="0" smtClean="0">
              <a:solidFill>
                <a:srgbClr val="000000"/>
              </a:solidFill>
              <a:latin typeface="Calibri"/>
              <a:cs typeface="Calibri"/>
            </a:rPr>
            <a:t>” (</a:t>
          </a:r>
          <a:r>
            <a:rPr kumimoji="1" lang="en-US" sz="1600" dirty="0" err="1" smtClean="0">
              <a:solidFill>
                <a:srgbClr val="000000"/>
              </a:solidFill>
              <a:latin typeface="Calibri"/>
              <a:cs typeface="Calibri"/>
            </a:rPr>
            <a:t>S.Stapnes</a:t>
          </a:r>
          <a:r>
            <a:rPr kumimoji="1" lang="en-US" sz="1600" dirty="0" smtClean="0">
              <a:solidFill>
                <a:srgbClr val="000000"/>
              </a:solidFill>
              <a:latin typeface="Calibri"/>
              <a:cs typeface="Calibri"/>
            </a:rPr>
            <a:t>)</a:t>
          </a:r>
        </a:p>
        <a:p>
          <a:pPr marL="88900" indent="-88900">
            <a:lnSpc>
              <a:spcPct val="90000"/>
            </a:lnSpc>
          </a:pP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- Summary and available for the European Strategy process, including possible implementation stages for a CLIC machine as well as costing and cost-drives  </a:t>
          </a:r>
        </a:p>
        <a:p>
          <a:pPr>
            <a:lnSpc>
              <a:spcPct val="90000"/>
            </a:lnSpc>
          </a:pP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- Proposing objectives and work plan of post CDR phase (2012-16)</a:t>
          </a:r>
        </a:p>
        <a:p>
          <a:pPr>
            <a:lnSpc>
              <a:spcPct val="90000"/>
            </a:lnSpc>
          </a:pPr>
          <a:r>
            <a:rPr lang="en-US" sz="1400" dirty="0" smtClean="0">
              <a:solidFill>
                <a:srgbClr val="000000"/>
              </a:solidFill>
              <a:latin typeface="Calibri"/>
              <a:cs typeface="Calibri"/>
            </a:rPr>
            <a:t>- Completed and printed, submitted for the European Strategy Open Meeting    </a:t>
          </a:r>
        </a:p>
        <a:p>
          <a:pPr>
            <a:lnSpc>
              <a:spcPct val="60000"/>
            </a:lnSpc>
          </a:pPr>
          <a:r>
            <a:rPr lang="en-US" sz="1400" dirty="0" smtClean="0">
              <a:solidFill>
                <a:srgbClr val="000000"/>
              </a:solidFill>
              <a:latin typeface="Calibri"/>
              <a:cs typeface="Calibri"/>
            </a:rPr>
            <a:t>   in September </a:t>
          </a:r>
          <a:r>
            <a:rPr lang="da-DK" sz="14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3"/>
            </a:rPr>
            <a:t>http://arxiv.org/pdf/1209.2543v1</a:t>
          </a:r>
          <a:endParaRPr lang="da-DK" sz="1400" dirty="0" smtClean="0">
            <a:solidFill>
              <a:srgbClr val="000000"/>
            </a:solidFill>
            <a:latin typeface="Calibri"/>
            <a:cs typeface="Calibri"/>
          </a:endParaRPr>
        </a:p>
        <a:p>
          <a:pPr>
            <a:lnSpc>
              <a:spcPct val="90000"/>
            </a:lnSpc>
          </a:pPr>
          <a:endParaRPr lang="en-US" sz="1400" dirty="0">
            <a:solidFill>
              <a:srgbClr val="000000"/>
            </a:solidFill>
          </a:endParaRPr>
        </a:p>
      </dgm:t>
    </dgm:pt>
    <dgm:pt modelId="{1D19DA3B-CA1C-6C4C-8272-655A38A7787D}" type="parTrans" cxnId="{913C7480-BB0C-BA42-BFFB-342B0112C549}">
      <dgm:prSet/>
      <dgm:spPr/>
      <dgm:t>
        <a:bodyPr/>
        <a:lstStyle/>
        <a:p>
          <a:endParaRPr lang="en-US"/>
        </a:p>
      </dgm:t>
    </dgm:pt>
    <dgm:pt modelId="{22418E0B-2C9C-FA42-96D9-725BBF754019}" type="sibTrans" cxnId="{913C7480-BB0C-BA42-BFFB-342B0112C549}">
      <dgm:prSet/>
      <dgm:spPr/>
      <dgm:t>
        <a:bodyPr/>
        <a:lstStyle/>
        <a:p>
          <a:endParaRPr lang="en-US"/>
        </a:p>
      </dgm:t>
    </dgm:pt>
    <dgm:pt modelId="{00771F87-8F81-B14D-930E-8D9FD793C1F2}" type="pres">
      <dgm:prSet presAssocID="{9E2E2105-977F-CB45-AB1A-49FC191E3B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AAD7CB-EE32-5445-B004-A6F9CC2960BF}" type="pres">
      <dgm:prSet presAssocID="{1E086AAD-8598-1042-BAA5-86C746AC2420}" presName="comp" presStyleCnt="0"/>
      <dgm:spPr/>
    </dgm:pt>
    <dgm:pt modelId="{A2D86523-2AF0-1C48-A0CC-DA9A6A91DBA3}" type="pres">
      <dgm:prSet presAssocID="{1E086AAD-8598-1042-BAA5-86C746AC2420}" presName="box" presStyleLbl="node1" presStyleIdx="0" presStyleCnt="3" custScaleY="108596"/>
      <dgm:spPr/>
      <dgm:t>
        <a:bodyPr/>
        <a:lstStyle/>
        <a:p>
          <a:endParaRPr lang="en-US"/>
        </a:p>
      </dgm:t>
    </dgm:pt>
    <dgm:pt modelId="{66D6C40F-4E7A-744C-90B0-5757C1146A18}" type="pres">
      <dgm:prSet presAssocID="{1E086AAD-8598-1042-BAA5-86C746AC2420}" presName="img" presStyleLbl="fgImgPlace1" presStyleIdx="0" presStyleCnt="3" custScaleX="91684" custScaleY="127965" custLinFactNeighborY="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E9F62D-05CB-7E4F-81AD-FA120000E538}" type="pres">
      <dgm:prSet presAssocID="{1E086AAD-8598-1042-BAA5-86C746AC24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B198E-98FA-DB4B-89B3-A3849D39D928}" type="pres">
      <dgm:prSet presAssocID="{286AB521-A53E-DE48-9C5A-53D7A2CCA47A}" presName="spacer" presStyleCnt="0"/>
      <dgm:spPr/>
    </dgm:pt>
    <dgm:pt modelId="{D00AD7F9-2062-D24F-84AD-293561E84C9F}" type="pres">
      <dgm:prSet presAssocID="{5EBDAE48-E33A-BF49-80B0-3795552E3EB3}" presName="comp" presStyleCnt="0"/>
      <dgm:spPr/>
    </dgm:pt>
    <dgm:pt modelId="{4FCFFD36-F990-8D4D-865E-42483C0B720F}" type="pres">
      <dgm:prSet presAssocID="{5EBDAE48-E33A-BF49-80B0-3795552E3EB3}" presName="box" presStyleLbl="node1" presStyleIdx="1" presStyleCnt="3" custScaleY="100274"/>
      <dgm:spPr/>
      <dgm:t>
        <a:bodyPr/>
        <a:lstStyle/>
        <a:p>
          <a:endParaRPr lang="en-US"/>
        </a:p>
      </dgm:t>
    </dgm:pt>
    <dgm:pt modelId="{46DB63EA-232D-0246-9538-1772A3005692}" type="pres">
      <dgm:prSet presAssocID="{5EBDAE48-E33A-BF49-80B0-3795552E3EB3}" presName="img" presStyleLbl="fgImgPlace1" presStyleIdx="1" presStyleCnt="3" custScaleX="93070" custScaleY="116006" custLinFactNeighborX="1086" custLinFactNeighborY="21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6D834D4-21EE-0C42-B0A5-8445498CEAA3}" type="pres">
      <dgm:prSet presAssocID="{5EBDAE48-E33A-BF49-80B0-3795552E3E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77F70-B488-A841-B0E2-D74E51CBD3D8}" type="pres">
      <dgm:prSet presAssocID="{72BBA525-DD0F-194A-873D-B1491B32B0F5}" presName="spacer" presStyleCnt="0"/>
      <dgm:spPr/>
    </dgm:pt>
    <dgm:pt modelId="{EBFA4529-EC2A-0743-8ED4-B07522F974A5}" type="pres">
      <dgm:prSet presAssocID="{74378FF7-AB83-C44B-BEAB-04975B374C97}" presName="comp" presStyleCnt="0"/>
      <dgm:spPr/>
    </dgm:pt>
    <dgm:pt modelId="{4D1F9B71-3108-654D-AFD4-DDD52913058E}" type="pres">
      <dgm:prSet presAssocID="{74378FF7-AB83-C44B-BEAB-04975B374C97}" presName="box" presStyleLbl="node1" presStyleIdx="2" presStyleCnt="3" custLinFactNeighborX="-5000" custLinFactNeighborY="0"/>
      <dgm:spPr/>
      <dgm:t>
        <a:bodyPr/>
        <a:lstStyle/>
        <a:p>
          <a:endParaRPr lang="en-US"/>
        </a:p>
      </dgm:t>
    </dgm:pt>
    <dgm:pt modelId="{F6452A1B-6DA8-3F40-8E77-EAD55F03D176}" type="pres">
      <dgm:prSet presAssocID="{74378FF7-AB83-C44B-BEAB-04975B374C97}" presName="img" presStyleLbl="fgImgPlace1" presStyleIdx="2" presStyleCnt="3" custScaleX="93463" custScaleY="11959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1F4EB13-F590-AB41-98DA-8360DB98D579}" type="pres">
      <dgm:prSet presAssocID="{74378FF7-AB83-C44B-BEAB-04975B374C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0B330A-6368-CA4E-B698-B88D9DB17714}" srcId="{9E2E2105-977F-CB45-AB1A-49FC191E3BB4}" destId="{1E086AAD-8598-1042-BAA5-86C746AC2420}" srcOrd="0" destOrd="0" parTransId="{4D4D4AF7-90C7-444E-91A8-0A78AA75C585}" sibTransId="{286AB521-A53E-DE48-9C5A-53D7A2CCA47A}"/>
    <dgm:cxn modelId="{12418C50-73A4-F042-B048-7C7C90475AB1}" type="presOf" srcId="{74378FF7-AB83-C44B-BEAB-04975B374C97}" destId="{4D1F9B71-3108-654D-AFD4-DDD52913058E}" srcOrd="0" destOrd="0" presId="urn:microsoft.com/office/officeart/2005/8/layout/vList4#5"/>
    <dgm:cxn modelId="{8E5AC48D-BD77-6549-81A0-626FFC563ABB}" type="presOf" srcId="{5EBDAE48-E33A-BF49-80B0-3795552E3EB3}" destId="{B6D834D4-21EE-0C42-B0A5-8445498CEAA3}" srcOrd="1" destOrd="0" presId="urn:microsoft.com/office/officeart/2005/8/layout/vList4#5"/>
    <dgm:cxn modelId="{F30F46E1-2EC6-EC4D-853B-78FAC05D149F}" type="presOf" srcId="{5EBDAE48-E33A-BF49-80B0-3795552E3EB3}" destId="{4FCFFD36-F990-8D4D-865E-42483C0B720F}" srcOrd="0" destOrd="0" presId="urn:microsoft.com/office/officeart/2005/8/layout/vList4#5"/>
    <dgm:cxn modelId="{913C7480-BB0C-BA42-BFFB-342B0112C549}" srcId="{9E2E2105-977F-CB45-AB1A-49FC191E3BB4}" destId="{74378FF7-AB83-C44B-BEAB-04975B374C97}" srcOrd="2" destOrd="0" parTransId="{1D19DA3B-CA1C-6C4C-8272-655A38A7787D}" sibTransId="{22418E0B-2C9C-FA42-96D9-725BBF754019}"/>
    <dgm:cxn modelId="{0292CF71-4A40-A347-BD4C-7E0EC0FB5DD9}" type="presOf" srcId="{9E2E2105-977F-CB45-AB1A-49FC191E3BB4}" destId="{00771F87-8F81-B14D-930E-8D9FD793C1F2}" srcOrd="0" destOrd="0" presId="urn:microsoft.com/office/officeart/2005/8/layout/vList4#5"/>
    <dgm:cxn modelId="{457122C7-807C-D044-AE8C-2CD1296C78F1}" srcId="{9E2E2105-977F-CB45-AB1A-49FC191E3BB4}" destId="{5EBDAE48-E33A-BF49-80B0-3795552E3EB3}" srcOrd="1" destOrd="0" parTransId="{6695537D-2375-8746-BB55-745F7C5A87C8}" sibTransId="{72BBA525-DD0F-194A-873D-B1491B32B0F5}"/>
    <dgm:cxn modelId="{F5B91EEF-18CF-4F45-964B-4E61925C1B4F}" type="presOf" srcId="{1E086AAD-8598-1042-BAA5-86C746AC2420}" destId="{A2D86523-2AF0-1C48-A0CC-DA9A6A91DBA3}" srcOrd="0" destOrd="0" presId="urn:microsoft.com/office/officeart/2005/8/layout/vList4#5"/>
    <dgm:cxn modelId="{FE5EA122-CFCD-784A-9DD5-8649CDA4884C}" type="presOf" srcId="{1E086AAD-8598-1042-BAA5-86C746AC2420}" destId="{B1E9F62D-05CB-7E4F-81AD-FA120000E538}" srcOrd="1" destOrd="0" presId="urn:microsoft.com/office/officeart/2005/8/layout/vList4#5"/>
    <dgm:cxn modelId="{11A11963-403F-D24C-A492-1EF0F8775BCC}" type="presOf" srcId="{74378FF7-AB83-C44B-BEAB-04975B374C97}" destId="{71F4EB13-F590-AB41-98DA-8360DB98D579}" srcOrd="1" destOrd="0" presId="urn:microsoft.com/office/officeart/2005/8/layout/vList4#5"/>
    <dgm:cxn modelId="{3743F432-8EF5-494E-B55F-4AB4398AB519}" type="presParOf" srcId="{00771F87-8F81-B14D-930E-8D9FD793C1F2}" destId="{A0AAD7CB-EE32-5445-B004-A6F9CC2960BF}" srcOrd="0" destOrd="0" presId="urn:microsoft.com/office/officeart/2005/8/layout/vList4#5"/>
    <dgm:cxn modelId="{7102776E-671B-C04B-8AA0-0BBC0643547F}" type="presParOf" srcId="{A0AAD7CB-EE32-5445-B004-A6F9CC2960BF}" destId="{A2D86523-2AF0-1C48-A0CC-DA9A6A91DBA3}" srcOrd="0" destOrd="0" presId="urn:microsoft.com/office/officeart/2005/8/layout/vList4#5"/>
    <dgm:cxn modelId="{D092F829-924F-5A42-BFB4-6CE22EB8E512}" type="presParOf" srcId="{A0AAD7CB-EE32-5445-B004-A6F9CC2960BF}" destId="{66D6C40F-4E7A-744C-90B0-5757C1146A18}" srcOrd="1" destOrd="0" presId="urn:microsoft.com/office/officeart/2005/8/layout/vList4#5"/>
    <dgm:cxn modelId="{EA3B3A80-2207-6A43-932A-25B32C2802FB}" type="presParOf" srcId="{A0AAD7CB-EE32-5445-B004-A6F9CC2960BF}" destId="{B1E9F62D-05CB-7E4F-81AD-FA120000E538}" srcOrd="2" destOrd="0" presId="urn:microsoft.com/office/officeart/2005/8/layout/vList4#5"/>
    <dgm:cxn modelId="{B1D88808-A794-8A4B-9D22-FF92D9BE66CE}" type="presParOf" srcId="{00771F87-8F81-B14D-930E-8D9FD793C1F2}" destId="{7B7B198E-98FA-DB4B-89B3-A3849D39D928}" srcOrd="1" destOrd="0" presId="urn:microsoft.com/office/officeart/2005/8/layout/vList4#5"/>
    <dgm:cxn modelId="{B1ACD8A7-FE5A-E34E-BA27-5BAEA389AE9E}" type="presParOf" srcId="{00771F87-8F81-B14D-930E-8D9FD793C1F2}" destId="{D00AD7F9-2062-D24F-84AD-293561E84C9F}" srcOrd="2" destOrd="0" presId="urn:microsoft.com/office/officeart/2005/8/layout/vList4#5"/>
    <dgm:cxn modelId="{CD898196-4567-194A-A654-2531D4EDD8D0}" type="presParOf" srcId="{D00AD7F9-2062-D24F-84AD-293561E84C9F}" destId="{4FCFFD36-F990-8D4D-865E-42483C0B720F}" srcOrd="0" destOrd="0" presId="urn:microsoft.com/office/officeart/2005/8/layout/vList4#5"/>
    <dgm:cxn modelId="{4DB150C1-B571-1643-AD08-02B69D0FA233}" type="presParOf" srcId="{D00AD7F9-2062-D24F-84AD-293561E84C9F}" destId="{46DB63EA-232D-0246-9538-1772A3005692}" srcOrd="1" destOrd="0" presId="urn:microsoft.com/office/officeart/2005/8/layout/vList4#5"/>
    <dgm:cxn modelId="{27074F6D-052D-7643-9E99-50E7072CF577}" type="presParOf" srcId="{D00AD7F9-2062-D24F-84AD-293561E84C9F}" destId="{B6D834D4-21EE-0C42-B0A5-8445498CEAA3}" srcOrd="2" destOrd="0" presId="urn:microsoft.com/office/officeart/2005/8/layout/vList4#5"/>
    <dgm:cxn modelId="{7024A292-9FB0-4A44-B0E3-7B7AAC943697}" type="presParOf" srcId="{00771F87-8F81-B14D-930E-8D9FD793C1F2}" destId="{51677F70-B488-A841-B0E2-D74E51CBD3D8}" srcOrd="3" destOrd="0" presId="urn:microsoft.com/office/officeart/2005/8/layout/vList4#5"/>
    <dgm:cxn modelId="{93B2BDC3-3A65-B44B-8152-C7B4E89CCC8D}" type="presParOf" srcId="{00771F87-8F81-B14D-930E-8D9FD793C1F2}" destId="{EBFA4529-EC2A-0743-8ED4-B07522F974A5}" srcOrd="4" destOrd="0" presId="urn:microsoft.com/office/officeart/2005/8/layout/vList4#5"/>
    <dgm:cxn modelId="{8509BE27-C37D-6A48-ADC3-51796FBE8F54}" type="presParOf" srcId="{EBFA4529-EC2A-0743-8ED4-B07522F974A5}" destId="{4D1F9B71-3108-654D-AFD4-DDD52913058E}" srcOrd="0" destOrd="0" presId="urn:microsoft.com/office/officeart/2005/8/layout/vList4#5"/>
    <dgm:cxn modelId="{D230D1C5-FC2F-664F-88AA-C5C7E1B61477}" type="presParOf" srcId="{EBFA4529-EC2A-0743-8ED4-B07522F974A5}" destId="{F6452A1B-6DA8-3F40-8E77-EAD55F03D176}" srcOrd="1" destOrd="0" presId="urn:microsoft.com/office/officeart/2005/8/layout/vList4#5"/>
    <dgm:cxn modelId="{17A871D7-F098-EE41-AF40-E3E02474C3CE}" type="presParOf" srcId="{EBFA4529-EC2A-0743-8ED4-B07522F974A5}" destId="{71F4EB13-F590-AB41-98DA-8360DB98D579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745D2F-1AC2-184C-85ED-D463C90F6BFD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19D18-AC96-5A4A-85FC-C3642C8E5AE3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Sources (common working group on  positron generation)</a:t>
          </a:r>
          <a:endParaRPr lang="en-US" sz="1200" dirty="0">
            <a:solidFill>
              <a:schemeClr val="tx1"/>
            </a:solidFill>
          </a:endParaRPr>
        </a:p>
      </dgm:t>
    </dgm:pt>
    <dgm:pt modelId="{E3A9548F-5FAC-224B-9C21-CE980A6E9987}" type="parTrans" cxnId="{EDEF15BC-3311-CD42-A4D8-EC6EA90DA07A}">
      <dgm:prSet/>
      <dgm:spPr/>
      <dgm:t>
        <a:bodyPr/>
        <a:lstStyle/>
        <a:p>
          <a:endParaRPr lang="en-US"/>
        </a:p>
      </dgm:t>
    </dgm:pt>
    <dgm:pt modelId="{907271A4-6C01-1A4A-BF24-F398939A40DA}" type="sibTrans" cxnId="{EDEF15BC-3311-CD42-A4D8-EC6EA90DA07A}">
      <dgm:prSet/>
      <dgm:spPr/>
      <dgm:t>
        <a:bodyPr/>
        <a:lstStyle/>
        <a:p>
          <a:endParaRPr lang="en-US"/>
        </a:p>
      </dgm:t>
    </dgm:pt>
    <dgm:pt modelId="{3146ADD7-DF7D-0E42-96E2-21EE9D2E79B7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Machine Detector Interfaces </a:t>
          </a:r>
          <a:endParaRPr lang="en-US" sz="1200" dirty="0">
            <a:solidFill>
              <a:schemeClr val="tx1"/>
            </a:solidFill>
          </a:endParaRPr>
        </a:p>
      </dgm:t>
    </dgm:pt>
    <dgm:pt modelId="{09FDEA63-C3E9-3442-96C2-C102C6545C7B}" type="parTrans" cxnId="{B7B2E2E5-31B8-DA4B-B5F3-05E8D0F41299}">
      <dgm:prSet/>
      <dgm:spPr/>
      <dgm:t>
        <a:bodyPr/>
        <a:lstStyle/>
        <a:p>
          <a:endParaRPr lang="en-US"/>
        </a:p>
      </dgm:t>
    </dgm:pt>
    <dgm:pt modelId="{0ABC1DED-1B38-C547-B8FE-BBC2110E00C5}" type="sibTrans" cxnId="{B7B2E2E5-31B8-DA4B-B5F3-05E8D0F41299}">
      <dgm:prSet/>
      <dgm:spPr/>
      <dgm:t>
        <a:bodyPr/>
        <a:lstStyle/>
        <a:p>
          <a:endParaRPr lang="en-US"/>
        </a:p>
      </dgm:t>
    </dgm:pt>
    <dgm:pt modelId="{2C0708F0-E5A2-5949-8EB6-F455853D4FB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Damping rings </a:t>
          </a:r>
          <a:endParaRPr lang="en-US" sz="1200" dirty="0">
            <a:solidFill>
              <a:schemeClr val="tx1"/>
            </a:solidFill>
          </a:endParaRPr>
        </a:p>
      </dgm:t>
    </dgm:pt>
    <dgm:pt modelId="{E73E06A4-B239-424B-864B-F6DB397CDA0C}" type="parTrans" cxnId="{76D4FB95-DA6D-804D-868A-B7C3538730F3}">
      <dgm:prSet/>
      <dgm:spPr/>
      <dgm:t>
        <a:bodyPr/>
        <a:lstStyle/>
        <a:p>
          <a:endParaRPr lang="en-US"/>
        </a:p>
      </dgm:t>
    </dgm:pt>
    <dgm:pt modelId="{AB428060-238F-0C4B-A37A-9C8E6A5FC10B}" type="sibTrans" cxnId="{76D4FB95-DA6D-804D-868A-B7C3538730F3}">
      <dgm:prSet/>
      <dgm:spPr/>
      <dgm:t>
        <a:bodyPr/>
        <a:lstStyle/>
        <a:p>
          <a:endParaRPr lang="en-US"/>
        </a:p>
      </dgm:t>
    </dgm:pt>
    <dgm:pt modelId="{AAF66759-01CC-D445-A8FE-686E78E6CECC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Beam dynamics (covers along entire machine)</a:t>
          </a:r>
          <a:endParaRPr lang="en-US" sz="1200" dirty="0">
            <a:solidFill>
              <a:schemeClr val="tx1"/>
            </a:solidFill>
          </a:endParaRPr>
        </a:p>
      </dgm:t>
    </dgm:pt>
    <dgm:pt modelId="{BFAF88D6-DB97-544E-8D25-438E88DFA6D9}" type="parTrans" cxnId="{2C9B69AA-F394-534B-B17D-2C1BFA95D35C}">
      <dgm:prSet/>
      <dgm:spPr/>
      <dgm:t>
        <a:bodyPr/>
        <a:lstStyle/>
        <a:p>
          <a:endParaRPr lang="en-US"/>
        </a:p>
      </dgm:t>
    </dgm:pt>
    <dgm:pt modelId="{242879D1-01C3-ED4E-A5BF-C6F5A2C7B9FF}" type="sibTrans" cxnId="{2C9B69AA-F394-534B-B17D-2C1BFA95D35C}">
      <dgm:prSet/>
      <dgm:spPr/>
      <dgm:t>
        <a:bodyPr/>
        <a:lstStyle/>
        <a:p>
          <a:endParaRPr lang="en-US"/>
        </a:p>
      </dgm:t>
    </dgm:pt>
    <dgm:pt modelId="{BFF69E5A-2CDF-344A-A454-3A8C854779BE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Beam delivery systems </a:t>
          </a:r>
          <a:endParaRPr lang="en-US" sz="1200" dirty="0">
            <a:solidFill>
              <a:schemeClr val="tx1"/>
            </a:solidFill>
          </a:endParaRPr>
        </a:p>
      </dgm:t>
    </dgm:pt>
    <dgm:pt modelId="{FAE85476-34AA-C240-B6C8-9D4CD9746DB0}" type="parTrans" cxnId="{7B9DCE0D-851F-C14E-8D2B-44C43E5DC627}">
      <dgm:prSet/>
      <dgm:spPr/>
      <dgm:t>
        <a:bodyPr/>
        <a:lstStyle/>
        <a:p>
          <a:endParaRPr lang="en-US"/>
        </a:p>
      </dgm:t>
    </dgm:pt>
    <dgm:pt modelId="{3F8945BB-A430-1E48-A595-93D369BCC9BE}" type="sibTrans" cxnId="{7B9DCE0D-851F-C14E-8D2B-44C43E5DC627}">
      <dgm:prSet/>
      <dgm:spPr/>
      <dgm:t>
        <a:bodyPr/>
        <a:lstStyle/>
        <a:p>
          <a:endParaRPr lang="en-US"/>
        </a:p>
      </dgm:t>
    </dgm:pt>
    <dgm:pt modelId="{CDFD5733-3B3C-A54E-A715-DE981E33C51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Physics and detectors</a:t>
          </a:r>
          <a:endParaRPr lang="en-US" sz="1200" dirty="0">
            <a:solidFill>
              <a:schemeClr val="tx1"/>
            </a:solidFill>
          </a:endParaRPr>
        </a:p>
      </dgm:t>
    </dgm:pt>
    <dgm:pt modelId="{443515CF-3A91-0940-922F-E699A9DD6092}" type="parTrans" cxnId="{B7C93B40-2E2E-B045-9DA3-DBB5E1EC0140}">
      <dgm:prSet/>
      <dgm:spPr/>
      <dgm:t>
        <a:bodyPr/>
        <a:lstStyle/>
        <a:p>
          <a:endParaRPr lang="en-US"/>
        </a:p>
      </dgm:t>
    </dgm:pt>
    <dgm:pt modelId="{78F7AB9F-7196-E746-98FD-5C02FA60A7A4}" type="sibTrans" cxnId="{B7C93B40-2E2E-B045-9DA3-DBB5E1EC0140}">
      <dgm:prSet/>
      <dgm:spPr/>
      <dgm:t>
        <a:bodyPr/>
        <a:lstStyle/>
        <a:p>
          <a:endParaRPr lang="en-US"/>
        </a:p>
      </dgm:t>
    </dgm:pt>
    <dgm:pt modelId="{6B7C980C-AE58-F945-BB95-AB973EF6A0CE}" type="pres">
      <dgm:prSet presAssocID="{97745D2F-1AC2-184C-85ED-D463C90F6BF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2DB05B-DEC6-6D45-84CD-2F580F37A62D}" type="pres">
      <dgm:prSet presAssocID="{97745D2F-1AC2-184C-85ED-D463C90F6BFD}" presName="arrow" presStyleLbl="bgShp" presStyleIdx="0" presStyleCnt="1" custScaleY="36718" custLinFactNeighborY="538"/>
      <dgm:spPr/>
    </dgm:pt>
    <dgm:pt modelId="{D4E750A6-D612-DE41-8486-426948103863}" type="pres">
      <dgm:prSet presAssocID="{97745D2F-1AC2-184C-85ED-D463C90F6BFD}" presName="linearProcess" presStyleCnt="0"/>
      <dgm:spPr/>
    </dgm:pt>
    <dgm:pt modelId="{0DB1AD55-4288-3D45-BE54-B0C06D6ADC34}" type="pres">
      <dgm:prSet presAssocID="{34E19D18-AC96-5A4A-85FC-C3642C8E5AE3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EA970-F912-5B44-8013-D099A4EC174B}" type="pres">
      <dgm:prSet presAssocID="{907271A4-6C01-1A4A-BF24-F398939A40DA}" presName="sibTrans" presStyleCnt="0"/>
      <dgm:spPr/>
    </dgm:pt>
    <dgm:pt modelId="{68EAF934-685D-4C4C-84E0-FBC70BABE67C}" type="pres">
      <dgm:prSet presAssocID="{2C0708F0-E5A2-5949-8EB6-F455853D4FBD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4CB734-CE36-E44E-A0E7-53475746000E}" type="pres">
      <dgm:prSet presAssocID="{AB428060-238F-0C4B-A37A-9C8E6A5FC10B}" presName="sibTrans" presStyleCnt="0"/>
      <dgm:spPr/>
    </dgm:pt>
    <dgm:pt modelId="{B7BC0E46-D76C-D349-B7DC-53A820D4F8F8}" type="pres">
      <dgm:prSet presAssocID="{AAF66759-01CC-D445-A8FE-686E78E6CECC}" presName="textNode" presStyleLbl="node1" presStyleIdx="2" presStyleCnt="6" custLinFactNeighborX="6833" custLinFactNeighborY="-1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F21FB-D820-FE45-B934-64918F0A0F0A}" type="pres">
      <dgm:prSet presAssocID="{242879D1-01C3-ED4E-A5BF-C6F5A2C7B9FF}" presName="sibTrans" presStyleCnt="0"/>
      <dgm:spPr/>
    </dgm:pt>
    <dgm:pt modelId="{91AE5828-4988-164B-B249-1B7D6D95C8C4}" type="pres">
      <dgm:prSet presAssocID="{BFF69E5A-2CDF-344A-A454-3A8C854779BE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D81A81-0785-F64B-859F-6051F3B8AC96}" type="pres">
      <dgm:prSet presAssocID="{3F8945BB-A430-1E48-A595-93D369BCC9BE}" presName="sibTrans" presStyleCnt="0"/>
      <dgm:spPr/>
    </dgm:pt>
    <dgm:pt modelId="{25407CA6-92E8-E249-8234-CFD495F42534}" type="pres">
      <dgm:prSet presAssocID="{3146ADD7-DF7D-0E42-96E2-21EE9D2E79B7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06B5E-7169-8849-AC81-DDFDF8FCC2D0}" type="pres">
      <dgm:prSet presAssocID="{0ABC1DED-1B38-C547-B8FE-BBC2110E00C5}" presName="sibTrans" presStyleCnt="0"/>
      <dgm:spPr/>
    </dgm:pt>
    <dgm:pt modelId="{C62017BC-E788-C642-A6B7-FD6945BB6D02}" type="pres">
      <dgm:prSet presAssocID="{CDFD5733-3B3C-A54E-A715-DE981E33C51A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409CF6-466F-F542-9AD7-647091F17496}" type="presOf" srcId="{97745D2F-1AC2-184C-85ED-D463C90F6BFD}" destId="{6B7C980C-AE58-F945-BB95-AB973EF6A0CE}" srcOrd="0" destOrd="0" presId="urn:microsoft.com/office/officeart/2005/8/layout/hProcess9"/>
    <dgm:cxn modelId="{2C9B69AA-F394-534B-B17D-2C1BFA95D35C}" srcId="{97745D2F-1AC2-184C-85ED-D463C90F6BFD}" destId="{AAF66759-01CC-D445-A8FE-686E78E6CECC}" srcOrd="2" destOrd="0" parTransId="{BFAF88D6-DB97-544E-8D25-438E88DFA6D9}" sibTransId="{242879D1-01C3-ED4E-A5BF-C6F5A2C7B9FF}"/>
    <dgm:cxn modelId="{B7B2E2E5-31B8-DA4B-B5F3-05E8D0F41299}" srcId="{97745D2F-1AC2-184C-85ED-D463C90F6BFD}" destId="{3146ADD7-DF7D-0E42-96E2-21EE9D2E79B7}" srcOrd="4" destOrd="0" parTransId="{09FDEA63-C3E9-3442-96C2-C102C6545C7B}" sibTransId="{0ABC1DED-1B38-C547-B8FE-BBC2110E00C5}"/>
    <dgm:cxn modelId="{079457AB-11C2-2F4D-A9D4-FEA06F111EC9}" type="presOf" srcId="{AAF66759-01CC-D445-A8FE-686E78E6CECC}" destId="{B7BC0E46-D76C-D349-B7DC-53A820D4F8F8}" srcOrd="0" destOrd="0" presId="urn:microsoft.com/office/officeart/2005/8/layout/hProcess9"/>
    <dgm:cxn modelId="{DE3DA87A-05D8-2947-BA81-3B8048CE4EED}" type="presOf" srcId="{2C0708F0-E5A2-5949-8EB6-F455853D4FBD}" destId="{68EAF934-685D-4C4C-84E0-FBC70BABE67C}" srcOrd="0" destOrd="0" presId="urn:microsoft.com/office/officeart/2005/8/layout/hProcess9"/>
    <dgm:cxn modelId="{B7C93B40-2E2E-B045-9DA3-DBB5E1EC0140}" srcId="{97745D2F-1AC2-184C-85ED-D463C90F6BFD}" destId="{CDFD5733-3B3C-A54E-A715-DE981E33C51A}" srcOrd="5" destOrd="0" parTransId="{443515CF-3A91-0940-922F-E699A9DD6092}" sibTransId="{78F7AB9F-7196-E746-98FD-5C02FA60A7A4}"/>
    <dgm:cxn modelId="{1011B3B2-2EAE-C649-A478-69A6658FBE59}" type="presOf" srcId="{BFF69E5A-2CDF-344A-A454-3A8C854779BE}" destId="{91AE5828-4988-164B-B249-1B7D6D95C8C4}" srcOrd="0" destOrd="0" presId="urn:microsoft.com/office/officeart/2005/8/layout/hProcess9"/>
    <dgm:cxn modelId="{7B9DCE0D-851F-C14E-8D2B-44C43E5DC627}" srcId="{97745D2F-1AC2-184C-85ED-D463C90F6BFD}" destId="{BFF69E5A-2CDF-344A-A454-3A8C854779BE}" srcOrd="3" destOrd="0" parTransId="{FAE85476-34AA-C240-B6C8-9D4CD9746DB0}" sibTransId="{3F8945BB-A430-1E48-A595-93D369BCC9BE}"/>
    <dgm:cxn modelId="{5ED25B1F-AA9B-A94E-B7EF-262A94791615}" type="presOf" srcId="{34E19D18-AC96-5A4A-85FC-C3642C8E5AE3}" destId="{0DB1AD55-4288-3D45-BE54-B0C06D6ADC34}" srcOrd="0" destOrd="0" presId="urn:microsoft.com/office/officeart/2005/8/layout/hProcess9"/>
    <dgm:cxn modelId="{EDEF15BC-3311-CD42-A4D8-EC6EA90DA07A}" srcId="{97745D2F-1AC2-184C-85ED-D463C90F6BFD}" destId="{34E19D18-AC96-5A4A-85FC-C3642C8E5AE3}" srcOrd="0" destOrd="0" parTransId="{E3A9548F-5FAC-224B-9C21-CE980A6E9987}" sibTransId="{907271A4-6C01-1A4A-BF24-F398939A40DA}"/>
    <dgm:cxn modelId="{76D4FB95-DA6D-804D-868A-B7C3538730F3}" srcId="{97745D2F-1AC2-184C-85ED-D463C90F6BFD}" destId="{2C0708F0-E5A2-5949-8EB6-F455853D4FBD}" srcOrd="1" destOrd="0" parTransId="{E73E06A4-B239-424B-864B-F6DB397CDA0C}" sibTransId="{AB428060-238F-0C4B-A37A-9C8E6A5FC10B}"/>
    <dgm:cxn modelId="{69B2C77E-0D6E-4644-B43C-42AE2610DA0D}" type="presOf" srcId="{CDFD5733-3B3C-A54E-A715-DE981E33C51A}" destId="{C62017BC-E788-C642-A6B7-FD6945BB6D02}" srcOrd="0" destOrd="0" presId="urn:microsoft.com/office/officeart/2005/8/layout/hProcess9"/>
    <dgm:cxn modelId="{2C500DB4-1E9C-804F-A0AD-BA7D3CFAA1FE}" type="presOf" srcId="{3146ADD7-DF7D-0E42-96E2-21EE9D2E79B7}" destId="{25407CA6-92E8-E249-8234-CFD495F42534}" srcOrd="0" destOrd="0" presId="urn:microsoft.com/office/officeart/2005/8/layout/hProcess9"/>
    <dgm:cxn modelId="{025CCA8E-59DC-9040-8217-0F6039E3E743}" type="presParOf" srcId="{6B7C980C-AE58-F945-BB95-AB973EF6A0CE}" destId="{172DB05B-DEC6-6D45-84CD-2F580F37A62D}" srcOrd="0" destOrd="0" presId="urn:microsoft.com/office/officeart/2005/8/layout/hProcess9"/>
    <dgm:cxn modelId="{952DEFFA-37CC-C74B-997C-899F87D81850}" type="presParOf" srcId="{6B7C980C-AE58-F945-BB95-AB973EF6A0CE}" destId="{D4E750A6-D612-DE41-8486-426948103863}" srcOrd="1" destOrd="0" presId="urn:microsoft.com/office/officeart/2005/8/layout/hProcess9"/>
    <dgm:cxn modelId="{845F6538-EE9F-8D47-A746-553662048AD7}" type="presParOf" srcId="{D4E750A6-D612-DE41-8486-426948103863}" destId="{0DB1AD55-4288-3D45-BE54-B0C06D6ADC34}" srcOrd="0" destOrd="0" presId="urn:microsoft.com/office/officeart/2005/8/layout/hProcess9"/>
    <dgm:cxn modelId="{4BC6A606-152B-2042-B808-394DF19E1CE0}" type="presParOf" srcId="{D4E750A6-D612-DE41-8486-426948103863}" destId="{474EA970-F912-5B44-8013-D099A4EC174B}" srcOrd="1" destOrd="0" presId="urn:microsoft.com/office/officeart/2005/8/layout/hProcess9"/>
    <dgm:cxn modelId="{99A2980D-5BE0-6549-A689-E9EE8DDB1591}" type="presParOf" srcId="{D4E750A6-D612-DE41-8486-426948103863}" destId="{68EAF934-685D-4C4C-84E0-FBC70BABE67C}" srcOrd="2" destOrd="0" presId="urn:microsoft.com/office/officeart/2005/8/layout/hProcess9"/>
    <dgm:cxn modelId="{F87C6705-7C95-9F47-9585-902F519AE67D}" type="presParOf" srcId="{D4E750A6-D612-DE41-8486-426948103863}" destId="{434CB734-CE36-E44E-A0E7-53475746000E}" srcOrd="3" destOrd="0" presId="urn:microsoft.com/office/officeart/2005/8/layout/hProcess9"/>
    <dgm:cxn modelId="{34EB52F8-1479-324F-8B7C-3308E6576631}" type="presParOf" srcId="{D4E750A6-D612-DE41-8486-426948103863}" destId="{B7BC0E46-D76C-D349-B7DC-53A820D4F8F8}" srcOrd="4" destOrd="0" presId="urn:microsoft.com/office/officeart/2005/8/layout/hProcess9"/>
    <dgm:cxn modelId="{B68866A5-A3DA-3645-9B4F-2A1378520F7B}" type="presParOf" srcId="{D4E750A6-D612-DE41-8486-426948103863}" destId="{586F21FB-D820-FE45-B934-64918F0A0F0A}" srcOrd="5" destOrd="0" presId="urn:microsoft.com/office/officeart/2005/8/layout/hProcess9"/>
    <dgm:cxn modelId="{C35A1109-955F-A444-A2A9-FD89D71F9552}" type="presParOf" srcId="{D4E750A6-D612-DE41-8486-426948103863}" destId="{91AE5828-4988-164B-B249-1B7D6D95C8C4}" srcOrd="6" destOrd="0" presId="urn:microsoft.com/office/officeart/2005/8/layout/hProcess9"/>
    <dgm:cxn modelId="{55AEC0A5-887D-1249-B3BA-A3C92C78F14E}" type="presParOf" srcId="{D4E750A6-D612-DE41-8486-426948103863}" destId="{95D81A81-0785-F64B-859F-6051F3B8AC96}" srcOrd="7" destOrd="0" presId="urn:microsoft.com/office/officeart/2005/8/layout/hProcess9"/>
    <dgm:cxn modelId="{802D2267-15C9-584D-9CB3-40838282C250}" type="presParOf" srcId="{D4E750A6-D612-DE41-8486-426948103863}" destId="{25407CA6-92E8-E249-8234-CFD495F42534}" srcOrd="8" destOrd="0" presId="urn:microsoft.com/office/officeart/2005/8/layout/hProcess9"/>
    <dgm:cxn modelId="{77B912F8-83E1-864A-A1DE-F1A5E0A4CE10}" type="presParOf" srcId="{D4E750A6-D612-DE41-8486-426948103863}" destId="{D7906B5E-7169-8849-AC81-DDFDF8FCC2D0}" srcOrd="9" destOrd="0" presId="urn:microsoft.com/office/officeart/2005/8/layout/hProcess9"/>
    <dgm:cxn modelId="{978C9159-F594-5345-9ECC-1C703049FDED}" type="presParOf" srcId="{D4E750A6-D612-DE41-8486-426948103863}" destId="{C62017BC-E788-C642-A6B7-FD6945BB6D0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36FA64-7639-476F-AF67-4161E8F1A20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FE1417-0F83-4AB7-8483-7F3AB76AEF8E}">
      <dgm:prSet phldrT="[Tes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Proposals for CERN site</a:t>
          </a:r>
        </a:p>
      </dgm:t>
    </dgm:pt>
    <dgm:pt modelId="{81DE88DF-6871-413E-8EC6-294E14795DBF}" type="parTrans" cxnId="{2E905A5F-EBCC-4082-9AEA-999AA2C4F94C}">
      <dgm:prSet/>
      <dgm:spPr/>
      <dgm:t>
        <a:bodyPr/>
        <a:lstStyle/>
        <a:p>
          <a:endParaRPr lang="en-US"/>
        </a:p>
      </dgm:t>
    </dgm:pt>
    <dgm:pt modelId="{8FCE6B0F-7D70-491D-A167-07DEB0533ACB}" type="sibTrans" cxnId="{2E905A5F-EBCC-4082-9AEA-999AA2C4F94C}">
      <dgm:prSet/>
      <dgm:spPr/>
      <dgm:t>
        <a:bodyPr/>
        <a:lstStyle/>
        <a:p>
          <a:endParaRPr lang="en-US"/>
        </a:p>
      </dgm:t>
    </dgm:pt>
    <dgm:pt modelId="{C1A983BD-0136-4128-8806-1040FE53D86E}">
      <dgm:prSet phldrT="[Testo]"/>
      <dgm:spPr>
        <a:solidFill>
          <a:srgbClr val="006C31"/>
        </a:solidFill>
      </dgm:spPr>
      <dgm:t>
        <a:bodyPr/>
        <a:lstStyle/>
        <a:p>
          <a:pPr algn="l"/>
          <a:r>
            <a:rPr lang="it-IT" dirty="0" smtClean="0"/>
            <a:t>  LEP3, 27 km</a:t>
          </a:r>
        </a:p>
        <a:p>
          <a:pPr algn="l"/>
          <a:r>
            <a:rPr lang="it-IT" dirty="0" smtClean="0"/>
            <a:t>120 </a:t>
          </a:r>
          <a:r>
            <a:rPr lang="it-IT" dirty="0" err="1" smtClean="0"/>
            <a:t>GeV</a:t>
          </a:r>
          <a:r>
            <a:rPr lang="it-IT" dirty="0" smtClean="0"/>
            <a:t>/</a:t>
          </a:r>
          <a:r>
            <a:rPr lang="it-IT" dirty="0" err="1" smtClean="0"/>
            <a:t>beam</a:t>
          </a:r>
          <a:endParaRPr lang="en-US" dirty="0"/>
        </a:p>
      </dgm:t>
    </dgm:pt>
    <dgm:pt modelId="{B434428D-8CC0-4BF9-B60A-4A7E3D34EAC5}" type="parTrans" cxnId="{16676696-9BFD-4B65-B21C-72EF457E9DAE}">
      <dgm:prSet/>
      <dgm:spPr/>
      <dgm:t>
        <a:bodyPr/>
        <a:lstStyle/>
        <a:p>
          <a:endParaRPr lang="en-US"/>
        </a:p>
      </dgm:t>
    </dgm:pt>
    <dgm:pt modelId="{29A56F54-6A28-4362-9C62-5C49B70A833C}" type="sibTrans" cxnId="{16676696-9BFD-4B65-B21C-72EF457E9DAE}">
      <dgm:prSet/>
      <dgm:spPr/>
      <dgm:t>
        <a:bodyPr/>
        <a:lstStyle/>
        <a:p>
          <a:endParaRPr lang="en-US"/>
        </a:p>
      </dgm:t>
    </dgm:pt>
    <dgm:pt modelId="{46FD61F2-F91A-4463-9251-330F1C87CE5E}">
      <dgm:prSet phldrT="[Testo]" custT="1"/>
      <dgm:spPr>
        <a:solidFill>
          <a:srgbClr val="7030A0"/>
        </a:solidFill>
      </dgm:spPr>
      <dgm:t>
        <a:bodyPr/>
        <a:lstStyle/>
        <a:p>
          <a:r>
            <a:rPr lang="it-IT" sz="1600" dirty="0" smtClean="0"/>
            <a:t>TLEP, 80 km</a:t>
          </a:r>
          <a:endParaRPr lang="en-US" sz="1600" dirty="0"/>
        </a:p>
      </dgm:t>
    </dgm:pt>
    <dgm:pt modelId="{678F8922-BC82-4CA0-AEB3-CE148F40F8F8}" type="parTrans" cxnId="{BD92E959-FBD4-4C29-94ED-C7A2218F18AC}">
      <dgm:prSet/>
      <dgm:spPr/>
      <dgm:t>
        <a:bodyPr/>
        <a:lstStyle/>
        <a:p>
          <a:endParaRPr lang="en-US"/>
        </a:p>
      </dgm:t>
    </dgm:pt>
    <dgm:pt modelId="{B1231824-240E-4EAE-8FA2-5980486BBD53}" type="sibTrans" cxnId="{BD92E959-FBD4-4C29-94ED-C7A2218F18AC}">
      <dgm:prSet/>
      <dgm:spPr/>
      <dgm:t>
        <a:bodyPr/>
        <a:lstStyle/>
        <a:p>
          <a:endParaRPr lang="en-US"/>
        </a:p>
      </dgm:t>
    </dgm:pt>
    <dgm:pt modelId="{9E3076B1-D10E-4618-91AE-475BDE532FAF}">
      <dgm:prSet phldrT="[Testo]"/>
      <dgm:spPr>
        <a:solidFill>
          <a:srgbClr val="C20247"/>
        </a:solidFill>
      </dgm:spPr>
      <dgm:t>
        <a:bodyPr/>
        <a:lstStyle/>
        <a:p>
          <a:r>
            <a:rPr lang="it-IT" dirty="0" err="1" smtClean="0"/>
            <a:t>Proposal</a:t>
          </a:r>
          <a:r>
            <a:rPr lang="it-IT" dirty="0" smtClean="0"/>
            <a:t> from Japan</a:t>
          </a:r>
          <a:endParaRPr lang="en-US" dirty="0"/>
        </a:p>
      </dgm:t>
    </dgm:pt>
    <dgm:pt modelId="{8735EFAF-A011-414A-A5CF-EEF106E15326}" type="parTrans" cxnId="{81724BFD-EECB-4C0E-BCD9-8B8D2D8536D2}">
      <dgm:prSet/>
      <dgm:spPr/>
      <dgm:t>
        <a:bodyPr/>
        <a:lstStyle/>
        <a:p>
          <a:endParaRPr lang="en-US"/>
        </a:p>
      </dgm:t>
    </dgm:pt>
    <dgm:pt modelId="{19A9243B-B2B0-4268-BE47-944048D14429}" type="sibTrans" cxnId="{81724BFD-EECB-4C0E-BCD9-8B8D2D8536D2}">
      <dgm:prSet/>
      <dgm:spPr/>
      <dgm:t>
        <a:bodyPr/>
        <a:lstStyle/>
        <a:p>
          <a:endParaRPr lang="en-US"/>
        </a:p>
      </dgm:t>
    </dgm:pt>
    <dgm:pt modelId="{79EF6327-1EB6-4254-95EB-06C0FC9406FF}">
      <dgm:prSet phldrT="[Testo]"/>
      <dgm:spPr>
        <a:solidFill>
          <a:srgbClr val="C20247"/>
        </a:solidFill>
      </dgm:spPr>
      <dgm:t>
        <a:bodyPr/>
        <a:lstStyle/>
        <a:p>
          <a:r>
            <a:rPr lang="it-IT" dirty="0" err="1" smtClean="0"/>
            <a:t>SuperTristan</a:t>
          </a:r>
          <a:endParaRPr lang="en-US" dirty="0"/>
        </a:p>
      </dgm:t>
    </dgm:pt>
    <dgm:pt modelId="{3AE9762C-1BB5-4D08-9743-05B8FE29CAC1}" type="parTrans" cxnId="{7B5F8964-7357-4CBE-91CE-84FE3AF5A607}">
      <dgm:prSet/>
      <dgm:spPr/>
      <dgm:t>
        <a:bodyPr/>
        <a:lstStyle/>
        <a:p>
          <a:endParaRPr lang="en-US"/>
        </a:p>
      </dgm:t>
    </dgm:pt>
    <dgm:pt modelId="{97231833-3C2A-4FB7-83DE-88219B06A43C}" type="sibTrans" cxnId="{7B5F8964-7357-4CBE-91CE-84FE3AF5A607}">
      <dgm:prSet/>
      <dgm:spPr/>
      <dgm:t>
        <a:bodyPr/>
        <a:lstStyle/>
        <a:p>
          <a:endParaRPr lang="en-US"/>
        </a:p>
      </dgm:t>
    </dgm:pt>
    <dgm:pt modelId="{FBD8550F-34DE-426A-8A89-0206507E88AE}">
      <dgm:prSet phldrT="[Testo]"/>
      <dgm:spPr>
        <a:solidFill>
          <a:srgbClr val="1B08A8"/>
        </a:solidFill>
      </dgm:spPr>
      <dgm:t>
        <a:bodyPr/>
        <a:lstStyle/>
        <a:p>
          <a:r>
            <a:rPr lang="it-IT" dirty="0" smtClean="0"/>
            <a:t>New</a:t>
          </a:r>
        </a:p>
        <a:p>
          <a:r>
            <a:rPr lang="it-IT" dirty="0" err="1" smtClean="0"/>
            <a:t>proposals</a:t>
          </a:r>
          <a:endParaRPr lang="en-US" dirty="0"/>
        </a:p>
      </dgm:t>
    </dgm:pt>
    <dgm:pt modelId="{7B6715AE-DC5C-45FA-8C5A-E8EF9FA678CC}" type="sibTrans" cxnId="{E1717BDC-CEFF-4CAE-B0F5-403B90B5F596}">
      <dgm:prSet/>
      <dgm:spPr/>
      <dgm:t>
        <a:bodyPr/>
        <a:lstStyle/>
        <a:p>
          <a:endParaRPr lang="en-US"/>
        </a:p>
      </dgm:t>
    </dgm:pt>
    <dgm:pt modelId="{0F1ED50E-7FAF-4849-9CDE-FF0E7001498B}" type="parTrans" cxnId="{E1717BDC-CEFF-4CAE-B0F5-403B90B5F596}">
      <dgm:prSet/>
      <dgm:spPr/>
      <dgm:t>
        <a:bodyPr/>
        <a:lstStyle/>
        <a:p>
          <a:endParaRPr lang="en-US"/>
        </a:p>
      </dgm:t>
    </dgm:pt>
    <dgm:pt modelId="{45375F52-A785-45CD-8074-A8B12802C0A0}">
      <dgm:prSet/>
      <dgm:spPr>
        <a:solidFill>
          <a:srgbClr val="7030A0"/>
        </a:solidFill>
      </dgm:spPr>
      <dgm:t>
        <a:bodyPr/>
        <a:lstStyle/>
        <a:p>
          <a:r>
            <a:rPr lang="it-IT" dirty="0" smtClean="0"/>
            <a:t>TLEP-Z,</a:t>
          </a:r>
        </a:p>
        <a:p>
          <a:r>
            <a:rPr lang="it-IT" dirty="0" smtClean="0"/>
            <a:t> 45 </a:t>
          </a:r>
          <a:r>
            <a:rPr lang="it-IT" dirty="0" err="1" smtClean="0"/>
            <a:t>GeV</a:t>
          </a:r>
          <a:r>
            <a:rPr lang="it-IT" dirty="0" smtClean="0"/>
            <a:t>/</a:t>
          </a:r>
          <a:r>
            <a:rPr lang="it-IT" dirty="0" err="1" smtClean="0"/>
            <a:t>beam</a:t>
          </a:r>
          <a:endParaRPr lang="en-US" dirty="0"/>
        </a:p>
      </dgm:t>
    </dgm:pt>
    <dgm:pt modelId="{401910D2-933F-4590-8DF2-E484CB770089}" type="parTrans" cxnId="{9AC4F3F0-5FFF-4C73-B2FC-7B1D801F9D36}">
      <dgm:prSet/>
      <dgm:spPr/>
      <dgm:t>
        <a:bodyPr/>
        <a:lstStyle/>
        <a:p>
          <a:endParaRPr lang="en-US"/>
        </a:p>
      </dgm:t>
    </dgm:pt>
    <dgm:pt modelId="{7588EFB6-3DA0-4560-8351-F6647838C120}" type="sibTrans" cxnId="{9AC4F3F0-5FFF-4C73-B2FC-7B1D801F9D36}">
      <dgm:prSet/>
      <dgm:spPr/>
      <dgm:t>
        <a:bodyPr/>
        <a:lstStyle/>
        <a:p>
          <a:endParaRPr lang="en-US"/>
        </a:p>
      </dgm:t>
    </dgm:pt>
    <dgm:pt modelId="{F0D900B6-2750-4AB9-8117-023E50BA37F8}">
      <dgm:prSet/>
      <dgm:spPr>
        <a:solidFill>
          <a:srgbClr val="7030A0"/>
        </a:solidFill>
      </dgm:spPr>
      <dgm:t>
        <a:bodyPr/>
        <a:lstStyle/>
        <a:p>
          <a:r>
            <a:rPr lang="it-IT" dirty="0" smtClean="0"/>
            <a:t>TLEP-t, </a:t>
          </a:r>
        </a:p>
        <a:p>
          <a:r>
            <a:rPr lang="it-IT" dirty="0" smtClean="0"/>
            <a:t>175 </a:t>
          </a:r>
          <a:r>
            <a:rPr lang="it-IT" dirty="0" err="1" smtClean="0"/>
            <a:t>GeV</a:t>
          </a:r>
          <a:r>
            <a:rPr lang="it-IT" dirty="0" smtClean="0"/>
            <a:t>/</a:t>
          </a:r>
          <a:r>
            <a:rPr lang="it-IT" dirty="0" err="1" smtClean="0"/>
            <a:t>beam</a:t>
          </a:r>
          <a:endParaRPr lang="en-US" dirty="0"/>
        </a:p>
      </dgm:t>
    </dgm:pt>
    <dgm:pt modelId="{A2BA314D-0D4E-4E1A-AADB-8EB33F8C1A5C}" type="parTrans" cxnId="{8ADB4296-8054-4321-92D3-297D71F7F603}">
      <dgm:prSet/>
      <dgm:spPr/>
      <dgm:t>
        <a:bodyPr/>
        <a:lstStyle/>
        <a:p>
          <a:endParaRPr lang="en-US"/>
        </a:p>
      </dgm:t>
    </dgm:pt>
    <dgm:pt modelId="{3096CEF5-850E-43B9-8A8D-5444F528E8DB}" type="sibTrans" cxnId="{8ADB4296-8054-4321-92D3-297D71F7F603}">
      <dgm:prSet/>
      <dgm:spPr/>
      <dgm:t>
        <a:bodyPr/>
        <a:lstStyle/>
        <a:p>
          <a:endParaRPr lang="en-US"/>
        </a:p>
      </dgm:t>
    </dgm:pt>
    <dgm:pt modelId="{D6314678-11CF-4D2B-BBD6-6D1B8CEFD3A3}">
      <dgm:prSet/>
      <dgm:spPr>
        <a:solidFill>
          <a:srgbClr val="7030A0"/>
        </a:solidFill>
      </dgm:spPr>
      <dgm:t>
        <a:bodyPr/>
        <a:lstStyle/>
        <a:p>
          <a:r>
            <a:rPr lang="it-IT" dirty="0" smtClean="0"/>
            <a:t>TLEP-H, </a:t>
          </a:r>
        </a:p>
        <a:p>
          <a:r>
            <a:rPr lang="it-IT" dirty="0" smtClean="0"/>
            <a:t>120 </a:t>
          </a:r>
          <a:r>
            <a:rPr lang="it-IT" dirty="0" err="1" smtClean="0"/>
            <a:t>GeV</a:t>
          </a:r>
          <a:r>
            <a:rPr lang="it-IT" dirty="0" smtClean="0"/>
            <a:t>/</a:t>
          </a:r>
          <a:r>
            <a:rPr lang="it-IT" dirty="0" err="1" smtClean="0"/>
            <a:t>beam</a:t>
          </a:r>
          <a:endParaRPr lang="en-US" dirty="0"/>
        </a:p>
      </dgm:t>
    </dgm:pt>
    <dgm:pt modelId="{EA2A173F-FB21-4939-AE33-68CCC9F486ED}" type="parTrans" cxnId="{4EFA4454-8B19-4E73-9984-8D2DFF609500}">
      <dgm:prSet/>
      <dgm:spPr/>
      <dgm:t>
        <a:bodyPr/>
        <a:lstStyle/>
        <a:p>
          <a:endParaRPr lang="en-US"/>
        </a:p>
      </dgm:t>
    </dgm:pt>
    <dgm:pt modelId="{6C846B17-7611-41F1-825E-567F196FEF57}" type="sibTrans" cxnId="{4EFA4454-8B19-4E73-9984-8D2DFF609500}">
      <dgm:prSet/>
      <dgm:spPr/>
      <dgm:t>
        <a:bodyPr/>
        <a:lstStyle/>
        <a:p>
          <a:endParaRPr lang="en-US"/>
        </a:p>
      </dgm:t>
    </dgm:pt>
    <dgm:pt modelId="{31807B53-8276-41B4-9633-486F14812502}">
      <dgm:prSet custT="1"/>
      <dgm:spPr>
        <a:solidFill>
          <a:srgbClr val="7030A0"/>
        </a:solidFill>
      </dgm:spPr>
      <dgm:t>
        <a:bodyPr/>
        <a:lstStyle/>
        <a:p>
          <a:r>
            <a:rPr lang="it-IT" sz="1600" dirty="0" smtClean="0"/>
            <a:t>L = 10^36  </a:t>
          </a:r>
          <a:endParaRPr lang="en-US" sz="1600" dirty="0"/>
        </a:p>
      </dgm:t>
    </dgm:pt>
    <dgm:pt modelId="{BC9AB654-1744-4B0A-9A9E-C396790B827B}" type="parTrans" cxnId="{1B37B7BC-6AF0-4775-9220-F4EEDE2CDD48}">
      <dgm:prSet/>
      <dgm:spPr/>
      <dgm:t>
        <a:bodyPr/>
        <a:lstStyle/>
        <a:p>
          <a:endParaRPr lang="en-US"/>
        </a:p>
      </dgm:t>
    </dgm:pt>
    <dgm:pt modelId="{058205D9-E131-44CE-B12C-A942AEE8B241}" type="sibTrans" cxnId="{1B37B7BC-6AF0-4775-9220-F4EEDE2CDD48}">
      <dgm:prSet/>
      <dgm:spPr/>
      <dgm:t>
        <a:bodyPr/>
        <a:lstStyle/>
        <a:p>
          <a:endParaRPr lang="en-US"/>
        </a:p>
      </dgm:t>
    </dgm:pt>
    <dgm:pt modelId="{95BD1EF4-7733-4501-BBE4-8870962B2D8B}">
      <dgm:prSet custT="1"/>
      <dgm:spPr>
        <a:solidFill>
          <a:srgbClr val="7030A0"/>
        </a:solidFill>
      </dgm:spPr>
      <dgm:t>
        <a:bodyPr/>
        <a:lstStyle/>
        <a:p>
          <a:r>
            <a:rPr lang="it-IT" sz="1600" dirty="0" smtClean="0"/>
            <a:t>L = 5 10^34</a:t>
          </a:r>
          <a:endParaRPr lang="en-US" sz="1600" dirty="0"/>
        </a:p>
      </dgm:t>
    </dgm:pt>
    <dgm:pt modelId="{41D4A1BF-CC66-4A66-B7A5-D8911691E329}" type="parTrans" cxnId="{8B33F0E7-8416-4EBD-9E1E-2D35B12C9C00}">
      <dgm:prSet/>
      <dgm:spPr/>
      <dgm:t>
        <a:bodyPr/>
        <a:lstStyle/>
        <a:p>
          <a:endParaRPr lang="en-US"/>
        </a:p>
      </dgm:t>
    </dgm:pt>
    <dgm:pt modelId="{F570DECB-8241-4F4D-8033-269B895424F4}" type="sibTrans" cxnId="{8B33F0E7-8416-4EBD-9E1E-2D35B12C9C00}">
      <dgm:prSet/>
      <dgm:spPr/>
      <dgm:t>
        <a:bodyPr/>
        <a:lstStyle/>
        <a:p>
          <a:endParaRPr lang="en-US"/>
        </a:p>
      </dgm:t>
    </dgm:pt>
    <dgm:pt modelId="{724AC73D-C3D3-40E8-AFB3-12802342208A}">
      <dgm:prSet custT="1"/>
      <dgm:spPr>
        <a:solidFill>
          <a:srgbClr val="7030A0"/>
        </a:solidFill>
        <a:ln>
          <a:solidFill>
            <a:schemeClr val="accent1"/>
          </a:solidFill>
        </a:ln>
      </dgm:spPr>
      <dgm:t>
        <a:bodyPr/>
        <a:lstStyle/>
        <a:p>
          <a:r>
            <a:rPr lang="it-IT" sz="1600" dirty="0" smtClean="0"/>
            <a:t>L = 7 10^33</a:t>
          </a:r>
          <a:endParaRPr lang="en-US" sz="1600" dirty="0"/>
        </a:p>
      </dgm:t>
    </dgm:pt>
    <dgm:pt modelId="{EEEC976F-8ECE-4E8D-BADD-581E9FFC9500}" type="parTrans" cxnId="{B98EF70B-7654-4FA4-9522-2EAA658D78A6}">
      <dgm:prSet/>
      <dgm:spPr/>
      <dgm:t>
        <a:bodyPr/>
        <a:lstStyle/>
        <a:p>
          <a:endParaRPr lang="en-US"/>
        </a:p>
      </dgm:t>
    </dgm:pt>
    <dgm:pt modelId="{4DF93839-A0CA-4EA0-BADB-05AF29988647}" type="sibTrans" cxnId="{B98EF70B-7654-4FA4-9522-2EAA658D78A6}">
      <dgm:prSet/>
      <dgm:spPr/>
      <dgm:t>
        <a:bodyPr/>
        <a:lstStyle/>
        <a:p>
          <a:endParaRPr lang="en-US"/>
        </a:p>
      </dgm:t>
    </dgm:pt>
    <dgm:pt modelId="{DD1311B2-0C6F-482C-BABF-95820D9F0D31}">
      <dgm:prSet custT="1"/>
      <dgm:spPr>
        <a:solidFill>
          <a:srgbClr val="006C31"/>
        </a:solidFill>
      </dgm:spPr>
      <dgm:t>
        <a:bodyPr/>
        <a:lstStyle/>
        <a:p>
          <a:r>
            <a:rPr lang="it-IT" sz="1600" dirty="0" smtClean="0"/>
            <a:t>L = 10^34</a:t>
          </a:r>
          <a:endParaRPr lang="en-US" sz="1600" dirty="0"/>
        </a:p>
      </dgm:t>
    </dgm:pt>
    <dgm:pt modelId="{FEB5396F-ED8F-443E-A427-88F41F8B4D60}" type="parTrans" cxnId="{DFD3B4D0-F3C4-44FE-BB17-35FB4F36A854}">
      <dgm:prSet/>
      <dgm:spPr/>
      <dgm:t>
        <a:bodyPr/>
        <a:lstStyle/>
        <a:p>
          <a:endParaRPr lang="en-US"/>
        </a:p>
      </dgm:t>
    </dgm:pt>
    <dgm:pt modelId="{46CAD2BE-7B0F-4257-8AD2-1E1DA9784EA2}" type="sibTrans" cxnId="{DFD3B4D0-F3C4-44FE-BB17-35FB4F36A854}">
      <dgm:prSet/>
      <dgm:spPr/>
      <dgm:t>
        <a:bodyPr/>
        <a:lstStyle/>
        <a:p>
          <a:endParaRPr lang="en-US"/>
        </a:p>
      </dgm:t>
    </dgm:pt>
    <dgm:pt modelId="{7D67E7E5-C36B-411A-A51C-92F84E86A977}">
      <dgm:prSet custT="1"/>
      <dgm:spPr>
        <a:solidFill>
          <a:srgbClr val="B85808"/>
        </a:solidFill>
      </dgm:spPr>
      <dgm:t>
        <a:bodyPr/>
        <a:lstStyle/>
        <a:p>
          <a:r>
            <a:rPr lang="it-IT" sz="1600" dirty="0" smtClean="0"/>
            <a:t>DLEP, 50 km</a:t>
          </a:r>
          <a:endParaRPr lang="en-US" sz="1600" dirty="0"/>
        </a:p>
      </dgm:t>
    </dgm:pt>
    <dgm:pt modelId="{296D3EA5-035D-4C30-8E88-D45053379495}" type="parTrans" cxnId="{0A67B0C4-17C1-4BDC-929B-CCF9D08EDC67}">
      <dgm:prSet/>
      <dgm:spPr/>
      <dgm:t>
        <a:bodyPr/>
        <a:lstStyle/>
        <a:p>
          <a:endParaRPr lang="en-US"/>
        </a:p>
      </dgm:t>
    </dgm:pt>
    <dgm:pt modelId="{9B53E823-D9D0-467E-B0BA-16D2ABBA0874}" type="sibTrans" cxnId="{0A67B0C4-17C1-4BDC-929B-CCF9D08EDC67}">
      <dgm:prSet/>
      <dgm:spPr/>
      <dgm:t>
        <a:bodyPr/>
        <a:lstStyle/>
        <a:p>
          <a:endParaRPr lang="en-US"/>
        </a:p>
      </dgm:t>
    </dgm:pt>
    <dgm:pt modelId="{CAA14139-E152-41C4-8B8F-F6D52270C517}">
      <dgm:prSet custT="1"/>
      <dgm:spPr>
        <a:solidFill>
          <a:srgbClr val="C20247"/>
        </a:solidFill>
      </dgm:spPr>
      <dgm:t>
        <a:bodyPr/>
        <a:lstStyle/>
        <a:p>
          <a:r>
            <a:rPr lang="it-IT" sz="2000" dirty="0" smtClean="0"/>
            <a:t>40 km</a:t>
          </a:r>
          <a:endParaRPr lang="en-US" sz="2000" dirty="0"/>
        </a:p>
      </dgm:t>
    </dgm:pt>
    <dgm:pt modelId="{1450D8E2-581C-428C-9670-1B28C28CCB65}" type="parTrans" cxnId="{9CB85EE7-2760-4CA5-8561-D72771EC84C0}">
      <dgm:prSet/>
      <dgm:spPr/>
      <dgm:t>
        <a:bodyPr/>
        <a:lstStyle/>
        <a:p>
          <a:endParaRPr lang="en-US"/>
        </a:p>
      </dgm:t>
    </dgm:pt>
    <dgm:pt modelId="{C2D7E5D0-3FCE-4AA7-9C09-436F9AEF322A}" type="sibTrans" cxnId="{9CB85EE7-2760-4CA5-8561-D72771EC84C0}">
      <dgm:prSet/>
      <dgm:spPr/>
      <dgm:t>
        <a:bodyPr/>
        <a:lstStyle/>
        <a:p>
          <a:endParaRPr lang="en-US"/>
        </a:p>
      </dgm:t>
    </dgm:pt>
    <dgm:pt modelId="{02B39B83-A462-4C28-9A8A-BF725474D262}">
      <dgm:prSet custT="1"/>
      <dgm:spPr>
        <a:solidFill>
          <a:srgbClr val="C20247"/>
        </a:solidFill>
      </dgm:spPr>
      <dgm:t>
        <a:bodyPr/>
        <a:lstStyle/>
        <a:p>
          <a:r>
            <a:rPr lang="it-IT" sz="1800" dirty="0" smtClean="0"/>
            <a:t>60 km</a:t>
          </a:r>
          <a:endParaRPr lang="en-US" sz="1800" dirty="0"/>
        </a:p>
      </dgm:t>
    </dgm:pt>
    <dgm:pt modelId="{BAC96884-98DC-4979-B047-0E023535C30B}" type="parTrans" cxnId="{69BD063F-C8A9-4AE7-B2DE-6799E54F2371}">
      <dgm:prSet/>
      <dgm:spPr/>
      <dgm:t>
        <a:bodyPr/>
        <a:lstStyle/>
        <a:p>
          <a:endParaRPr lang="en-US"/>
        </a:p>
      </dgm:t>
    </dgm:pt>
    <dgm:pt modelId="{92E7F31D-0442-4649-B845-651D49012AF2}" type="sibTrans" cxnId="{69BD063F-C8A9-4AE7-B2DE-6799E54F2371}">
      <dgm:prSet/>
      <dgm:spPr/>
      <dgm:t>
        <a:bodyPr/>
        <a:lstStyle/>
        <a:p>
          <a:endParaRPr lang="en-US"/>
        </a:p>
      </dgm:t>
    </dgm:pt>
    <dgm:pt modelId="{210A57F0-7601-46A5-84B9-C7240B98F687}">
      <dgm:prSet custT="1"/>
      <dgm:spPr>
        <a:solidFill>
          <a:srgbClr val="C20247"/>
        </a:solidFill>
      </dgm:spPr>
      <dgm:t>
        <a:bodyPr/>
        <a:lstStyle/>
        <a:p>
          <a:r>
            <a:rPr lang="it-IT" sz="1600" dirty="0" smtClean="0"/>
            <a:t>L = 10^34</a:t>
          </a:r>
          <a:endParaRPr lang="en-US" sz="1600" dirty="0"/>
        </a:p>
      </dgm:t>
    </dgm:pt>
    <dgm:pt modelId="{A3E9E90B-D6EB-4741-87BE-0BC6C4969064}" type="parTrans" cxnId="{CA342AEE-DF4E-46F8-A49D-CD7F7A29AC3A}">
      <dgm:prSet/>
      <dgm:spPr/>
      <dgm:t>
        <a:bodyPr/>
        <a:lstStyle/>
        <a:p>
          <a:endParaRPr lang="en-US"/>
        </a:p>
      </dgm:t>
    </dgm:pt>
    <dgm:pt modelId="{EE5D692D-624C-458F-9EFC-52C8EEE1BD37}" type="sibTrans" cxnId="{CA342AEE-DF4E-46F8-A49D-CD7F7A29AC3A}">
      <dgm:prSet/>
      <dgm:spPr/>
      <dgm:t>
        <a:bodyPr/>
        <a:lstStyle/>
        <a:p>
          <a:endParaRPr lang="en-US"/>
        </a:p>
      </dgm:t>
    </dgm:pt>
    <dgm:pt modelId="{E56E4E00-4770-41FF-8984-07C9FEFBAC3A}">
      <dgm:prSet custT="1"/>
      <dgm:spPr>
        <a:solidFill>
          <a:srgbClr val="C20247"/>
        </a:solidFill>
      </dgm:spPr>
      <dgm:t>
        <a:bodyPr/>
        <a:lstStyle/>
        <a:p>
          <a:r>
            <a:rPr lang="it-IT" sz="1600" dirty="0" smtClean="0"/>
            <a:t>L = 10^34</a:t>
          </a:r>
          <a:endParaRPr lang="en-US" sz="1600" dirty="0"/>
        </a:p>
      </dgm:t>
    </dgm:pt>
    <dgm:pt modelId="{A013CF3C-10FD-49F2-ACED-B2A9BAF963CE}" type="parTrans" cxnId="{26713B52-2FEB-449A-A5A9-7CDA775D0985}">
      <dgm:prSet/>
      <dgm:spPr/>
      <dgm:t>
        <a:bodyPr/>
        <a:lstStyle/>
        <a:p>
          <a:endParaRPr lang="en-US"/>
        </a:p>
      </dgm:t>
    </dgm:pt>
    <dgm:pt modelId="{EC09ED33-B1F8-4BA1-A259-99A7B6C43AFC}" type="sibTrans" cxnId="{26713B52-2FEB-449A-A5A9-7CDA775D0985}">
      <dgm:prSet/>
      <dgm:spPr/>
      <dgm:t>
        <a:bodyPr/>
        <a:lstStyle/>
        <a:p>
          <a:endParaRPr lang="en-US"/>
        </a:p>
      </dgm:t>
    </dgm:pt>
    <dgm:pt modelId="{9577ACDE-06AF-4798-8A52-900B49AA1303}" type="pres">
      <dgm:prSet presAssocID="{6736FA64-7639-476F-AF67-4161E8F1A20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B4929-EB7A-4F92-92C7-799777B11E48}" type="pres">
      <dgm:prSet presAssocID="{FBD8550F-34DE-426A-8A89-0206507E88AE}" presName="root1" presStyleCnt="0"/>
      <dgm:spPr/>
    </dgm:pt>
    <dgm:pt modelId="{2887F769-557D-43C0-B827-0054C4E21BAD}" type="pres">
      <dgm:prSet presAssocID="{FBD8550F-34DE-426A-8A89-0206507E88A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C89B68-B86B-4468-8198-69EC3D7CCEBE}" type="pres">
      <dgm:prSet presAssocID="{FBD8550F-34DE-426A-8A89-0206507E88AE}" presName="level2hierChild" presStyleCnt="0"/>
      <dgm:spPr/>
    </dgm:pt>
    <dgm:pt modelId="{69A96A6A-72B1-4701-BA1E-5819F765FE50}" type="pres">
      <dgm:prSet presAssocID="{81DE88DF-6871-413E-8EC6-294E14795DB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3B3E1C72-15DC-4B1A-A194-DDFE5AC3713E}" type="pres">
      <dgm:prSet presAssocID="{81DE88DF-6871-413E-8EC6-294E14795DB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D0DECCD-E1BC-4EC6-9CC3-6BD18E040E1E}" type="pres">
      <dgm:prSet presAssocID="{3EFE1417-0F83-4AB7-8483-7F3AB76AEF8E}" presName="root2" presStyleCnt="0"/>
      <dgm:spPr/>
    </dgm:pt>
    <dgm:pt modelId="{9160388C-E8C8-4784-8AF4-8E5E7DD5B6F3}" type="pres">
      <dgm:prSet presAssocID="{3EFE1417-0F83-4AB7-8483-7F3AB76AEF8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BBA332-2358-47F4-9B7F-86B5F0101BC6}" type="pres">
      <dgm:prSet presAssocID="{3EFE1417-0F83-4AB7-8483-7F3AB76AEF8E}" presName="level3hierChild" presStyleCnt="0"/>
      <dgm:spPr/>
    </dgm:pt>
    <dgm:pt modelId="{7281F3E2-602E-4623-B771-C247B37AAC29}" type="pres">
      <dgm:prSet presAssocID="{B434428D-8CC0-4BF9-B60A-4A7E3D34EAC5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B8F2E612-31ED-412B-AEE4-848DBBE11D4B}" type="pres">
      <dgm:prSet presAssocID="{B434428D-8CC0-4BF9-B60A-4A7E3D34EAC5}" presName="connTx" presStyleLbl="parChTrans1D3" presStyleIdx="0" presStyleCnt="4"/>
      <dgm:spPr/>
      <dgm:t>
        <a:bodyPr/>
        <a:lstStyle/>
        <a:p>
          <a:endParaRPr lang="en-US"/>
        </a:p>
      </dgm:t>
    </dgm:pt>
    <dgm:pt modelId="{EC60E21A-441C-4CF2-A2A4-4C73E298AAEE}" type="pres">
      <dgm:prSet presAssocID="{C1A983BD-0136-4128-8806-1040FE53D86E}" presName="root2" presStyleCnt="0"/>
      <dgm:spPr/>
    </dgm:pt>
    <dgm:pt modelId="{17473233-09C3-4622-BFC3-E2D01ED05A9C}" type="pres">
      <dgm:prSet presAssocID="{C1A983BD-0136-4128-8806-1040FE53D86E}" presName="LevelTwoTextNode" presStyleLbl="node3" presStyleIdx="0" presStyleCnt="4" custLinFactNeighborX="-2601" custLinFactNeighborY="-17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C6EFA8-70F3-46E3-95F1-499F8C5506C1}" type="pres">
      <dgm:prSet presAssocID="{C1A983BD-0136-4128-8806-1040FE53D86E}" presName="level3hierChild" presStyleCnt="0"/>
      <dgm:spPr/>
    </dgm:pt>
    <dgm:pt modelId="{F56ACE5B-523E-47AB-BE10-0E088AEA55EC}" type="pres">
      <dgm:prSet presAssocID="{FEB5396F-ED8F-443E-A427-88F41F8B4D60}" presName="conn2-1" presStyleLbl="parChTrans1D4" presStyleIdx="0" presStyleCnt="11"/>
      <dgm:spPr/>
      <dgm:t>
        <a:bodyPr/>
        <a:lstStyle/>
        <a:p>
          <a:endParaRPr lang="en-US"/>
        </a:p>
      </dgm:t>
    </dgm:pt>
    <dgm:pt modelId="{44B4E728-2E0E-4D08-AF88-209FED155FC8}" type="pres">
      <dgm:prSet presAssocID="{FEB5396F-ED8F-443E-A427-88F41F8B4D60}" presName="connTx" presStyleLbl="parChTrans1D4" presStyleIdx="0" presStyleCnt="11"/>
      <dgm:spPr/>
      <dgm:t>
        <a:bodyPr/>
        <a:lstStyle/>
        <a:p>
          <a:endParaRPr lang="en-US"/>
        </a:p>
      </dgm:t>
    </dgm:pt>
    <dgm:pt modelId="{D571F2C1-8CCD-4B1A-B2F7-6D159C4A8F14}" type="pres">
      <dgm:prSet presAssocID="{DD1311B2-0C6F-482C-BABF-95820D9F0D31}" presName="root2" presStyleCnt="0"/>
      <dgm:spPr/>
    </dgm:pt>
    <dgm:pt modelId="{C06256B4-C0FB-4093-8CF7-952404C7ABA5}" type="pres">
      <dgm:prSet presAssocID="{DD1311B2-0C6F-482C-BABF-95820D9F0D31}" presName="LevelTwoTextNode" presStyleLbl="node4" presStyleIdx="0" presStyleCnt="11" custLinFactX="47172" custLinFactNeighborX="100000" custLinFactNeighborY="-333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92EFE8-F8FB-4A89-970D-CD407059511D}" type="pres">
      <dgm:prSet presAssocID="{DD1311B2-0C6F-482C-BABF-95820D9F0D31}" presName="level3hierChild" presStyleCnt="0"/>
      <dgm:spPr/>
    </dgm:pt>
    <dgm:pt modelId="{A05AECC8-A7A0-4846-B1AD-54F38F6DB865}" type="pres">
      <dgm:prSet presAssocID="{678F8922-BC82-4CA0-AEB3-CE148F40F8F8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345E4A0B-6495-40FF-8682-743FA58B8B46}" type="pres">
      <dgm:prSet presAssocID="{678F8922-BC82-4CA0-AEB3-CE148F40F8F8}" presName="connTx" presStyleLbl="parChTrans1D3" presStyleIdx="1" presStyleCnt="4"/>
      <dgm:spPr/>
      <dgm:t>
        <a:bodyPr/>
        <a:lstStyle/>
        <a:p>
          <a:endParaRPr lang="en-US"/>
        </a:p>
      </dgm:t>
    </dgm:pt>
    <dgm:pt modelId="{11C86B58-CDBC-4265-975D-DA1326D855EE}" type="pres">
      <dgm:prSet presAssocID="{46FD61F2-F91A-4463-9251-330F1C87CE5E}" presName="root2" presStyleCnt="0"/>
      <dgm:spPr/>
    </dgm:pt>
    <dgm:pt modelId="{2B476B95-EA76-456F-9845-D221C211E92C}" type="pres">
      <dgm:prSet presAssocID="{46FD61F2-F91A-4463-9251-330F1C87CE5E}" presName="LevelTwoTextNode" presStyleLbl="node3" presStyleIdx="1" presStyleCnt="4" custLinFactNeighborX="-2601" custLinFactNeighborY="252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168D8F-C75E-42CC-8D35-F3832BF22249}" type="pres">
      <dgm:prSet presAssocID="{46FD61F2-F91A-4463-9251-330F1C87CE5E}" presName="level3hierChild" presStyleCnt="0"/>
      <dgm:spPr/>
    </dgm:pt>
    <dgm:pt modelId="{4D5B8B5C-5124-4594-B4F9-A1C656F95671}" type="pres">
      <dgm:prSet presAssocID="{401910D2-933F-4590-8DF2-E484CB770089}" presName="conn2-1" presStyleLbl="parChTrans1D4" presStyleIdx="1" presStyleCnt="11"/>
      <dgm:spPr/>
      <dgm:t>
        <a:bodyPr/>
        <a:lstStyle/>
        <a:p>
          <a:endParaRPr lang="en-US"/>
        </a:p>
      </dgm:t>
    </dgm:pt>
    <dgm:pt modelId="{2E90D901-D353-4E56-8684-9904BC264F4B}" type="pres">
      <dgm:prSet presAssocID="{401910D2-933F-4590-8DF2-E484CB770089}" presName="connTx" presStyleLbl="parChTrans1D4" presStyleIdx="1" presStyleCnt="11"/>
      <dgm:spPr/>
      <dgm:t>
        <a:bodyPr/>
        <a:lstStyle/>
        <a:p>
          <a:endParaRPr lang="en-US"/>
        </a:p>
      </dgm:t>
    </dgm:pt>
    <dgm:pt modelId="{AE98E77A-44DF-48D2-8EB1-DD6AE12328D6}" type="pres">
      <dgm:prSet presAssocID="{45375F52-A785-45CD-8074-A8B12802C0A0}" presName="root2" presStyleCnt="0"/>
      <dgm:spPr/>
    </dgm:pt>
    <dgm:pt modelId="{D5E5AC35-F77C-49E7-A5FB-CA2F5F202C18}" type="pres">
      <dgm:prSet presAssocID="{45375F52-A785-45CD-8074-A8B12802C0A0}" presName="LevelTwoTextNode" presStyleLbl="node4" presStyleIdx="1" presStyleCnt="11" custLinFactNeighborY="64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6D566F-1F90-480C-9EF8-E250578DC3FB}" type="pres">
      <dgm:prSet presAssocID="{45375F52-A785-45CD-8074-A8B12802C0A0}" presName="level3hierChild" presStyleCnt="0"/>
      <dgm:spPr/>
    </dgm:pt>
    <dgm:pt modelId="{F238E347-8542-47C4-9230-B8AFC59DD87A}" type="pres">
      <dgm:prSet presAssocID="{BC9AB654-1744-4B0A-9A9E-C396790B827B}" presName="conn2-1" presStyleLbl="parChTrans1D4" presStyleIdx="2" presStyleCnt="11"/>
      <dgm:spPr/>
      <dgm:t>
        <a:bodyPr/>
        <a:lstStyle/>
        <a:p>
          <a:endParaRPr lang="en-US"/>
        </a:p>
      </dgm:t>
    </dgm:pt>
    <dgm:pt modelId="{1CE6EA23-E5FA-4495-BE4A-762CFE01B7A5}" type="pres">
      <dgm:prSet presAssocID="{BC9AB654-1744-4B0A-9A9E-C396790B827B}" presName="connTx" presStyleLbl="parChTrans1D4" presStyleIdx="2" presStyleCnt="11"/>
      <dgm:spPr/>
      <dgm:t>
        <a:bodyPr/>
        <a:lstStyle/>
        <a:p>
          <a:endParaRPr lang="en-US"/>
        </a:p>
      </dgm:t>
    </dgm:pt>
    <dgm:pt modelId="{EE05D568-6A5F-4AB8-99F6-450DD81C52FA}" type="pres">
      <dgm:prSet presAssocID="{31807B53-8276-41B4-9633-486F14812502}" presName="root2" presStyleCnt="0"/>
      <dgm:spPr/>
    </dgm:pt>
    <dgm:pt modelId="{82F9686D-9315-4BEA-B4A7-A7FD122B036E}" type="pres">
      <dgm:prSet presAssocID="{31807B53-8276-41B4-9633-486F14812502}" presName="LevelTwoTextNode" presStyleLbl="node4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457CC2-F969-43E2-8CB9-97C635DFEC50}" type="pres">
      <dgm:prSet presAssocID="{31807B53-8276-41B4-9633-486F14812502}" presName="level3hierChild" presStyleCnt="0"/>
      <dgm:spPr/>
    </dgm:pt>
    <dgm:pt modelId="{16C05557-6D83-47FA-8460-A8E0DA1BFA97}" type="pres">
      <dgm:prSet presAssocID="{EA2A173F-FB21-4939-AE33-68CCC9F486ED}" presName="conn2-1" presStyleLbl="parChTrans1D4" presStyleIdx="3" presStyleCnt="11"/>
      <dgm:spPr/>
      <dgm:t>
        <a:bodyPr/>
        <a:lstStyle/>
        <a:p>
          <a:endParaRPr lang="en-US"/>
        </a:p>
      </dgm:t>
    </dgm:pt>
    <dgm:pt modelId="{E41926D6-4E04-4C01-AA30-C279C5A1BDAD}" type="pres">
      <dgm:prSet presAssocID="{EA2A173F-FB21-4939-AE33-68CCC9F486ED}" presName="connTx" presStyleLbl="parChTrans1D4" presStyleIdx="3" presStyleCnt="11"/>
      <dgm:spPr/>
      <dgm:t>
        <a:bodyPr/>
        <a:lstStyle/>
        <a:p>
          <a:endParaRPr lang="en-US"/>
        </a:p>
      </dgm:t>
    </dgm:pt>
    <dgm:pt modelId="{D529CC30-1826-457A-A4FC-AF39FF3A4A6D}" type="pres">
      <dgm:prSet presAssocID="{D6314678-11CF-4D2B-BBD6-6D1B8CEFD3A3}" presName="root2" presStyleCnt="0"/>
      <dgm:spPr/>
    </dgm:pt>
    <dgm:pt modelId="{AFFCA486-022F-4ED4-8B6D-2A7A65588EA3}" type="pres">
      <dgm:prSet presAssocID="{D6314678-11CF-4D2B-BBD6-6D1B8CEFD3A3}" presName="LevelTwoTextNode" presStyleLbl="node4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A4D4EE-69E9-4D77-9475-50388FF854BF}" type="pres">
      <dgm:prSet presAssocID="{D6314678-11CF-4D2B-BBD6-6D1B8CEFD3A3}" presName="level3hierChild" presStyleCnt="0"/>
      <dgm:spPr/>
    </dgm:pt>
    <dgm:pt modelId="{BAF9C634-CFB7-452A-83CA-104555B933E8}" type="pres">
      <dgm:prSet presAssocID="{41D4A1BF-CC66-4A66-B7A5-D8911691E329}" presName="conn2-1" presStyleLbl="parChTrans1D4" presStyleIdx="4" presStyleCnt="11"/>
      <dgm:spPr/>
      <dgm:t>
        <a:bodyPr/>
        <a:lstStyle/>
        <a:p>
          <a:endParaRPr lang="en-US"/>
        </a:p>
      </dgm:t>
    </dgm:pt>
    <dgm:pt modelId="{6959C517-EBB4-49E2-BF98-B0B3EB82BFB4}" type="pres">
      <dgm:prSet presAssocID="{41D4A1BF-CC66-4A66-B7A5-D8911691E329}" presName="connTx" presStyleLbl="parChTrans1D4" presStyleIdx="4" presStyleCnt="11"/>
      <dgm:spPr/>
      <dgm:t>
        <a:bodyPr/>
        <a:lstStyle/>
        <a:p>
          <a:endParaRPr lang="en-US"/>
        </a:p>
      </dgm:t>
    </dgm:pt>
    <dgm:pt modelId="{EA1D5E3D-7D9F-4F94-89AE-BFB7237BBECB}" type="pres">
      <dgm:prSet presAssocID="{95BD1EF4-7733-4501-BBE4-8870962B2D8B}" presName="root2" presStyleCnt="0"/>
      <dgm:spPr/>
    </dgm:pt>
    <dgm:pt modelId="{7B843456-3A8E-4FFD-AA3C-E957969623DF}" type="pres">
      <dgm:prSet presAssocID="{95BD1EF4-7733-4501-BBE4-8870962B2D8B}" presName="LevelTwoTextNode" presStyleLbl="node4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B87928-9EBD-4F59-83F4-8AC30E6362D1}" type="pres">
      <dgm:prSet presAssocID="{95BD1EF4-7733-4501-BBE4-8870962B2D8B}" presName="level3hierChild" presStyleCnt="0"/>
      <dgm:spPr/>
    </dgm:pt>
    <dgm:pt modelId="{ED6EBDD1-EBE9-4370-84E3-5D621720DF48}" type="pres">
      <dgm:prSet presAssocID="{A2BA314D-0D4E-4E1A-AADB-8EB33F8C1A5C}" presName="conn2-1" presStyleLbl="parChTrans1D4" presStyleIdx="5" presStyleCnt="11"/>
      <dgm:spPr/>
      <dgm:t>
        <a:bodyPr/>
        <a:lstStyle/>
        <a:p>
          <a:endParaRPr lang="en-US"/>
        </a:p>
      </dgm:t>
    </dgm:pt>
    <dgm:pt modelId="{76D05C05-F5C3-4B5D-AB36-FC41707C80E2}" type="pres">
      <dgm:prSet presAssocID="{A2BA314D-0D4E-4E1A-AADB-8EB33F8C1A5C}" presName="connTx" presStyleLbl="parChTrans1D4" presStyleIdx="5" presStyleCnt="11"/>
      <dgm:spPr/>
      <dgm:t>
        <a:bodyPr/>
        <a:lstStyle/>
        <a:p>
          <a:endParaRPr lang="en-US"/>
        </a:p>
      </dgm:t>
    </dgm:pt>
    <dgm:pt modelId="{F0D2AED4-828E-48F0-A83E-AA397EB01648}" type="pres">
      <dgm:prSet presAssocID="{F0D900B6-2750-4AB9-8117-023E50BA37F8}" presName="root2" presStyleCnt="0"/>
      <dgm:spPr/>
    </dgm:pt>
    <dgm:pt modelId="{974B654A-FBD3-4BD6-BBDF-6DA25388B8BA}" type="pres">
      <dgm:prSet presAssocID="{F0D900B6-2750-4AB9-8117-023E50BA37F8}" presName="LevelTwoTextNode" presStyleLbl="node4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E785F7-2005-4980-A658-F8852246AFA8}" type="pres">
      <dgm:prSet presAssocID="{F0D900B6-2750-4AB9-8117-023E50BA37F8}" presName="level3hierChild" presStyleCnt="0"/>
      <dgm:spPr/>
    </dgm:pt>
    <dgm:pt modelId="{4BDBD16B-2EB1-401B-98DF-009A2383FE0E}" type="pres">
      <dgm:prSet presAssocID="{EEEC976F-8ECE-4E8D-BADD-581E9FFC9500}" presName="conn2-1" presStyleLbl="parChTrans1D4" presStyleIdx="6" presStyleCnt="11"/>
      <dgm:spPr/>
      <dgm:t>
        <a:bodyPr/>
        <a:lstStyle/>
        <a:p>
          <a:endParaRPr lang="en-US"/>
        </a:p>
      </dgm:t>
    </dgm:pt>
    <dgm:pt modelId="{15DF23B9-2439-4E44-9661-BAA778584BF3}" type="pres">
      <dgm:prSet presAssocID="{EEEC976F-8ECE-4E8D-BADD-581E9FFC9500}" presName="connTx" presStyleLbl="parChTrans1D4" presStyleIdx="6" presStyleCnt="11"/>
      <dgm:spPr/>
      <dgm:t>
        <a:bodyPr/>
        <a:lstStyle/>
        <a:p>
          <a:endParaRPr lang="en-US"/>
        </a:p>
      </dgm:t>
    </dgm:pt>
    <dgm:pt modelId="{3E10DB56-5ADC-4515-B28E-1E6D8E33B11E}" type="pres">
      <dgm:prSet presAssocID="{724AC73D-C3D3-40E8-AFB3-12802342208A}" presName="root2" presStyleCnt="0"/>
      <dgm:spPr/>
    </dgm:pt>
    <dgm:pt modelId="{35ED1BEB-F269-4089-88A6-628EE98AC96B}" type="pres">
      <dgm:prSet presAssocID="{724AC73D-C3D3-40E8-AFB3-12802342208A}" presName="LevelTwoTextNode" presStyleLbl="node4" presStyleIdx="6" presStyleCnt="11" custLinFactNeighborX="4756" custLinFactNeighborY="15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2BE888-9870-4D91-B5CA-FE3BDAED3DF4}" type="pres">
      <dgm:prSet presAssocID="{724AC73D-C3D3-40E8-AFB3-12802342208A}" presName="level3hierChild" presStyleCnt="0"/>
      <dgm:spPr/>
    </dgm:pt>
    <dgm:pt modelId="{A9ED8156-FF39-40B5-A5AE-F65C7095D567}" type="pres">
      <dgm:prSet presAssocID="{296D3EA5-035D-4C30-8E88-D45053379495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F0FAE007-674D-4DB0-A1D9-1CEF6F53BC45}" type="pres">
      <dgm:prSet presAssocID="{296D3EA5-035D-4C30-8E88-D45053379495}" presName="connTx" presStyleLbl="parChTrans1D3" presStyleIdx="2" presStyleCnt="4"/>
      <dgm:spPr/>
      <dgm:t>
        <a:bodyPr/>
        <a:lstStyle/>
        <a:p>
          <a:endParaRPr lang="en-US"/>
        </a:p>
      </dgm:t>
    </dgm:pt>
    <dgm:pt modelId="{11DB392F-9D96-4A57-AA1F-4143D8E6F998}" type="pres">
      <dgm:prSet presAssocID="{7D67E7E5-C36B-411A-A51C-92F84E86A977}" presName="root2" presStyleCnt="0"/>
      <dgm:spPr/>
    </dgm:pt>
    <dgm:pt modelId="{D0D6A88E-C6A0-4585-8B57-062E997EBB42}" type="pres">
      <dgm:prSet presAssocID="{7D67E7E5-C36B-411A-A51C-92F84E86A977}" presName="LevelTwoTextNode" presStyleLbl="node3" presStyleIdx="2" presStyleCnt="4" custLinFactY="-100000" custLinFactNeighborX="-2601" custLinFactNeighborY="-1249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28230F-76C6-41B0-A5D2-2AD937C46851}" type="pres">
      <dgm:prSet presAssocID="{7D67E7E5-C36B-411A-A51C-92F84E86A977}" presName="level3hierChild" presStyleCnt="0"/>
      <dgm:spPr/>
    </dgm:pt>
    <dgm:pt modelId="{640CAFA5-B864-4246-BF46-8ED962EC590A}" type="pres">
      <dgm:prSet presAssocID="{8735EFAF-A011-414A-A5CF-EEF106E1532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BB16B2E-E213-432A-9BB5-C2AADF0DB9EA}" type="pres">
      <dgm:prSet presAssocID="{8735EFAF-A011-414A-A5CF-EEF106E1532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1F0D49B-1CF4-4D4F-A171-BBEFF4D6A798}" type="pres">
      <dgm:prSet presAssocID="{9E3076B1-D10E-4618-91AE-475BDE532FAF}" presName="root2" presStyleCnt="0"/>
      <dgm:spPr/>
    </dgm:pt>
    <dgm:pt modelId="{5C18357E-002E-4E4A-8B3D-420D759B61F4}" type="pres">
      <dgm:prSet presAssocID="{9E3076B1-D10E-4618-91AE-475BDE532FAF}" presName="LevelTwoTextNode" presStyleLbl="node2" presStyleIdx="1" presStyleCnt="2" custLinFactNeighborX="13250" custLinFactNeighborY="597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939D48-C390-4B2B-BDCA-08FB730C24CF}" type="pres">
      <dgm:prSet presAssocID="{9E3076B1-D10E-4618-91AE-475BDE532FAF}" presName="level3hierChild" presStyleCnt="0"/>
      <dgm:spPr/>
    </dgm:pt>
    <dgm:pt modelId="{6C4EA22D-7C56-4C69-8873-7985C1834B9C}" type="pres">
      <dgm:prSet presAssocID="{3AE9762C-1BB5-4D08-9743-05B8FE29CAC1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A3EFB5C1-35D3-48C9-AF30-4C7BAE7A87B9}" type="pres">
      <dgm:prSet presAssocID="{3AE9762C-1BB5-4D08-9743-05B8FE29CAC1}" presName="connTx" presStyleLbl="parChTrans1D3" presStyleIdx="3" presStyleCnt="4"/>
      <dgm:spPr/>
      <dgm:t>
        <a:bodyPr/>
        <a:lstStyle/>
        <a:p>
          <a:endParaRPr lang="en-US"/>
        </a:p>
      </dgm:t>
    </dgm:pt>
    <dgm:pt modelId="{78B3EFE6-AD12-47C0-8E7F-64FA056CA4F2}" type="pres">
      <dgm:prSet presAssocID="{79EF6327-1EB6-4254-95EB-06C0FC9406FF}" presName="root2" presStyleCnt="0"/>
      <dgm:spPr/>
    </dgm:pt>
    <dgm:pt modelId="{4367D040-23F0-484F-BD98-9258056C595B}" type="pres">
      <dgm:prSet presAssocID="{79EF6327-1EB6-4254-95EB-06C0FC9406FF}" presName="LevelTwoTextNode" presStyleLbl="node3" presStyleIdx="3" presStyleCnt="4" custLinFactNeighborX="-13980" custLinFactNeighborY="610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90FE73-7F1D-4925-AA1A-124D8C4858EE}" type="pres">
      <dgm:prSet presAssocID="{79EF6327-1EB6-4254-95EB-06C0FC9406FF}" presName="level3hierChild" presStyleCnt="0"/>
      <dgm:spPr/>
    </dgm:pt>
    <dgm:pt modelId="{6F5C01B2-789F-4E65-AFED-6D820F02574A}" type="pres">
      <dgm:prSet presAssocID="{1450D8E2-581C-428C-9670-1B28C28CCB65}" presName="conn2-1" presStyleLbl="parChTrans1D4" presStyleIdx="7" presStyleCnt="11"/>
      <dgm:spPr/>
      <dgm:t>
        <a:bodyPr/>
        <a:lstStyle/>
        <a:p>
          <a:endParaRPr lang="en-US"/>
        </a:p>
      </dgm:t>
    </dgm:pt>
    <dgm:pt modelId="{4962FE87-759A-46EB-BBCD-81605A0ABB3A}" type="pres">
      <dgm:prSet presAssocID="{1450D8E2-581C-428C-9670-1B28C28CCB65}" presName="connTx" presStyleLbl="parChTrans1D4" presStyleIdx="7" presStyleCnt="11"/>
      <dgm:spPr/>
      <dgm:t>
        <a:bodyPr/>
        <a:lstStyle/>
        <a:p>
          <a:endParaRPr lang="en-US"/>
        </a:p>
      </dgm:t>
    </dgm:pt>
    <dgm:pt modelId="{2BF8C0B1-FB59-4994-B47C-4DC711A6F447}" type="pres">
      <dgm:prSet presAssocID="{CAA14139-E152-41C4-8B8F-F6D52270C517}" presName="root2" presStyleCnt="0"/>
      <dgm:spPr/>
    </dgm:pt>
    <dgm:pt modelId="{BDF6AAD4-24F2-45DA-B1A8-7550292DAED7}" type="pres">
      <dgm:prSet presAssocID="{CAA14139-E152-41C4-8B8F-F6D52270C517}" presName="LevelTwoTextNode" presStyleLbl="node4" presStyleIdx="7" presStyleCnt="11" custLinFactNeighborX="5815" custLinFactNeighborY="609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A966E4-0137-405C-B77E-59DAF02B5F1C}" type="pres">
      <dgm:prSet presAssocID="{CAA14139-E152-41C4-8B8F-F6D52270C517}" presName="level3hierChild" presStyleCnt="0"/>
      <dgm:spPr/>
    </dgm:pt>
    <dgm:pt modelId="{A98E6D02-CF77-481D-B0EA-DE4F8713DBA8}" type="pres">
      <dgm:prSet presAssocID="{A3E9E90B-D6EB-4741-87BE-0BC6C4969064}" presName="conn2-1" presStyleLbl="parChTrans1D4" presStyleIdx="8" presStyleCnt="11"/>
      <dgm:spPr/>
      <dgm:t>
        <a:bodyPr/>
        <a:lstStyle/>
        <a:p>
          <a:endParaRPr lang="en-US"/>
        </a:p>
      </dgm:t>
    </dgm:pt>
    <dgm:pt modelId="{89B084AD-8603-4695-B623-0980AA8B0EFD}" type="pres">
      <dgm:prSet presAssocID="{A3E9E90B-D6EB-4741-87BE-0BC6C4969064}" presName="connTx" presStyleLbl="parChTrans1D4" presStyleIdx="8" presStyleCnt="11"/>
      <dgm:spPr/>
      <dgm:t>
        <a:bodyPr/>
        <a:lstStyle/>
        <a:p>
          <a:endParaRPr lang="en-US"/>
        </a:p>
      </dgm:t>
    </dgm:pt>
    <dgm:pt modelId="{7F61F93D-04C9-47FB-A341-C567288D7259}" type="pres">
      <dgm:prSet presAssocID="{210A57F0-7601-46A5-84B9-C7240B98F687}" presName="root2" presStyleCnt="0"/>
      <dgm:spPr/>
    </dgm:pt>
    <dgm:pt modelId="{6F86FFE9-C697-4E8B-BA1D-F676E52D26A6}" type="pres">
      <dgm:prSet presAssocID="{210A57F0-7601-46A5-84B9-C7240B98F687}" presName="LevelTwoTextNode" presStyleLbl="node4" presStyleIdx="8" presStyleCnt="11" custLinFactNeighborX="-530" custLinFactNeighborY="722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3A6F17-946C-4288-8510-BE7E98EEEBAA}" type="pres">
      <dgm:prSet presAssocID="{210A57F0-7601-46A5-84B9-C7240B98F687}" presName="level3hierChild" presStyleCnt="0"/>
      <dgm:spPr/>
    </dgm:pt>
    <dgm:pt modelId="{2995C015-C79E-4CC7-BB1C-11424EFD7494}" type="pres">
      <dgm:prSet presAssocID="{BAC96884-98DC-4979-B047-0E023535C30B}" presName="conn2-1" presStyleLbl="parChTrans1D4" presStyleIdx="9" presStyleCnt="11"/>
      <dgm:spPr/>
      <dgm:t>
        <a:bodyPr/>
        <a:lstStyle/>
        <a:p>
          <a:endParaRPr lang="en-US"/>
        </a:p>
      </dgm:t>
    </dgm:pt>
    <dgm:pt modelId="{27854164-6F2E-4111-A096-C82353BCEB24}" type="pres">
      <dgm:prSet presAssocID="{BAC96884-98DC-4979-B047-0E023535C30B}" presName="connTx" presStyleLbl="parChTrans1D4" presStyleIdx="9" presStyleCnt="11"/>
      <dgm:spPr/>
      <dgm:t>
        <a:bodyPr/>
        <a:lstStyle/>
        <a:p>
          <a:endParaRPr lang="en-US"/>
        </a:p>
      </dgm:t>
    </dgm:pt>
    <dgm:pt modelId="{BC477F86-CC02-40F8-97D3-336847788C00}" type="pres">
      <dgm:prSet presAssocID="{02B39B83-A462-4C28-9A8A-BF725474D262}" presName="root2" presStyleCnt="0"/>
      <dgm:spPr/>
    </dgm:pt>
    <dgm:pt modelId="{F4E654B8-9177-407B-9708-F06A3EE69995}" type="pres">
      <dgm:prSet presAssocID="{02B39B83-A462-4C28-9A8A-BF725474D262}" presName="LevelTwoTextNode" presStyleLbl="node4" presStyleIdx="9" presStyleCnt="11" custLinFactNeighborX="5815" custLinFactNeighborY="697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4A219C-AF78-4AD9-960E-BFC2DE114B76}" type="pres">
      <dgm:prSet presAssocID="{02B39B83-A462-4C28-9A8A-BF725474D262}" presName="level3hierChild" presStyleCnt="0"/>
      <dgm:spPr/>
    </dgm:pt>
    <dgm:pt modelId="{3B5448F2-1C91-40CC-BDD5-B3520B67985A}" type="pres">
      <dgm:prSet presAssocID="{A013CF3C-10FD-49F2-ACED-B2A9BAF963CE}" presName="conn2-1" presStyleLbl="parChTrans1D4" presStyleIdx="10" presStyleCnt="11"/>
      <dgm:spPr/>
      <dgm:t>
        <a:bodyPr/>
        <a:lstStyle/>
        <a:p>
          <a:endParaRPr lang="en-US"/>
        </a:p>
      </dgm:t>
    </dgm:pt>
    <dgm:pt modelId="{621CE35A-5CB4-4769-AFAE-DC077A11D386}" type="pres">
      <dgm:prSet presAssocID="{A013CF3C-10FD-49F2-ACED-B2A9BAF963CE}" presName="connTx" presStyleLbl="parChTrans1D4" presStyleIdx="10" presStyleCnt="11"/>
      <dgm:spPr/>
      <dgm:t>
        <a:bodyPr/>
        <a:lstStyle/>
        <a:p>
          <a:endParaRPr lang="en-US"/>
        </a:p>
      </dgm:t>
    </dgm:pt>
    <dgm:pt modelId="{46E5B228-8E0A-4D4D-AF0B-9B15B208BDAD}" type="pres">
      <dgm:prSet presAssocID="{E56E4E00-4770-41FF-8984-07C9FEFBAC3A}" presName="root2" presStyleCnt="0"/>
      <dgm:spPr/>
    </dgm:pt>
    <dgm:pt modelId="{01AC721A-17BB-4868-AF8B-67E77089B9F1}" type="pres">
      <dgm:prSet presAssocID="{E56E4E00-4770-41FF-8984-07C9FEFBAC3A}" presName="LevelTwoTextNode" presStyleLbl="node4" presStyleIdx="10" presStyleCnt="11" custLinFactNeighborX="-530" custLinFactNeighborY="697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B4143F-01E0-4506-9AD0-E4D704B40EE5}" type="pres">
      <dgm:prSet presAssocID="{E56E4E00-4770-41FF-8984-07C9FEFBAC3A}" presName="level3hierChild" presStyleCnt="0"/>
      <dgm:spPr/>
    </dgm:pt>
  </dgm:ptLst>
  <dgm:cxnLst>
    <dgm:cxn modelId="{A552F502-E282-F549-BCF4-AD84D63102D5}" type="presOf" srcId="{02B39B83-A462-4C28-9A8A-BF725474D262}" destId="{F4E654B8-9177-407B-9708-F06A3EE69995}" srcOrd="0" destOrd="0" presId="urn:microsoft.com/office/officeart/2005/8/layout/hierarchy2"/>
    <dgm:cxn modelId="{59E535EF-F027-9F41-BB4E-C18C5F5466E0}" type="presOf" srcId="{3EFE1417-0F83-4AB7-8483-7F3AB76AEF8E}" destId="{9160388C-E8C8-4784-8AF4-8E5E7DD5B6F3}" srcOrd="0" destOrd="0" presId="urn:microsoft.com/office/officeart/2005/8/layout/hierarchy2"/>
    <dgm:cxn modelId="{0A67B0C4-17C1-4BDC-929B-CCF9D08EDC67}" srcId="{3EFE1417-0F83-4AB7-8483-7F3AB76AEF8E}" destId="{7D67E7E5-C36B-411A-A51C-92F84E86A977}" srcOrd="2" destOrd="0" parTransId="{296D3EA5-035D-4C30-8E88-D45053379495}" sibTransId="{9B53E823-D9D0-467E-B0BA-16D2ABBA0874}"/>
    <dgm:cxn modelId="{4DEA5EA7-8D8B-F14D-A575-002BADB0FCDD}" type="presOf" srcId="{81DE88DF-6871-413E-8EC6-294E14795DBF}" destId="{3B3E1C72-15DC-4B1A-A194-DDFE5AC3713E}" srcOrd="1" destOrd="0" presId="urn:microsoft.com/office/officeart/2005/8/layout/hierarchy2"/>
    <dgm:cxn modelId="{C886C4E0-3115-6F48-82E2-D626A3A3F00A}" type="presOf" srcId="{EA2A173F-FB21-4939-AE33-68CCC9F486ED}" destId="{16C05557-6D83-47FA-8460-A8E0DA1BFA97}" srcOrd="0" destOrd="0" presId="urn:microsoft.com/office/officeart/2005/8/layout/hierarchy2"/>
    <dgm:cxn modelId="{15E4D60A-D339-3C42-AC60-796EFEA0595D}" type="presOf" srcId="{DD1311B2-0C6F-482C-BABF-95820D9F0D31}" destId="{C06256B4-C0FB-4093-8CF7-952404C7ABA5}" srcOrd="0" destOrd="0" presId="urn:microsoft.com/office/officeart/2005/8/layout/hierarchy2"/>
    <dgm:cxn modelId="{1722A2C4-6216-2A49-B7BD-DEEEAA2ED8A1}" type="presOf" srcId="{A3E9E90B-D6EB-4741-87BE-0BC6C4969064}" destId="{89B084AD-8603-4695-B623-0980AA8B0EFD}" srcOrd="1" destOrd="0" presId="urn:microsoft.com/office/officeart/2005/8/layout/hierarchy2"/>
    <dgm:cxn modelId="{7B5F8964-7357-4CBE-91CE-84FE3AF5A607}" srcId="{9E3076B1-D10E-4618-91AE-475BDE532FAF}" destId="{79EF6327-1EB6-4254-95EB-06C0FC9406FF}" srcOrd="0" destOrd="0" parTransId="{3AE9762C-1BB5-4D08-9743-05B8FE29CAC1}" sibTransId="{97231833-3C2A-4FB7-83DE-88219B06A43C}"/>
    <dgm:cxn modelId="{EC51887E-37BB-7740-8025-9C608B36735F}" type="presOf" srcId="{296D3EA5-035D-4C30-8E88-D45053379495}" destId="{A9ED8156-FF39-40B5-A5AE-F65C7095D567}" srcOrd="0" destOrd="0" presId="urn:microsoft.com/office/officeart/2005/8/layout/hierarchy2"/>
    <dgm:cxn modelId="{DFD3B4D0-F3C4-44FE-BB17-35FB4F36A854}" srcId="{C1A983BD-0136-4128-8806-1040FE53D86E}" destId="{DD1311B2-0C6F-482C-BABF-95820D9F0D31}" srcOrd="0" destOrd="0" parTransId="{FEB5396F-ED8F-443E-A427-88F41F8B4D60}" sibTransId="{46CAD2BE-7B0F-4257-8AD2-1E1DA9784EA2}"/>
    <dgm:cxn modelId="{64947B46-7EA5-6645-97B8-7565F6FC04B2}" type="presOf" srcId="{678F8922-BC82-4CA0-AEB3-CE148F40F8F8}" destId="{A05AECC8-A7A0-4846-B1AD-54F38F6DB865}" srcOrd="0" destOrd="0" presId="urn:microsoft.com/office/officeart/2005/8/layout/hierarchy2"/>
    <dgm:cxn modelId="{08616149-E52F-E743-91B6-D44A6622524F}" type="presOf" srcId="{C1A983BD-0136-4128-8806-1040FE53D86E}" destId="{17473233-09C3-4622-BFC3-E2D01ED05A9C}" srcOrd="0" destOrd="0" presId="urn:microsoft.com/office/officeart/2005/8/layout/hierarchy2"/>
    <dgm:cxn modelId="{2187F5FD-409C-AE4A-B2C8-9FF4402D590A}" type="presOf" srcId="{EEEC976F-8ECE-4E8D-BADD-581E9FFC9500}" destId="{4BDBD16B-2EB1-401B-98DF-009A2383FE0E}" srcOrd="0" destOrd="0" presId="urn:microsoft.com/office/officeart/2005/8/layout/hierarchy2"/>
    <dgm:cxn modelId="{1B37B7BC-6AF0-4775-9220-F4EEDE2CDD48}" srcId="{45375F52-A785-45CD-8074-A8B12802C0A0}" destId="{31807B53-8276-41B4-9633-486F14812502}" srcOrd="0" destOrd="0" parTransId="{BC9AB654-1744-4B0A-9A9E-C396790B827B}" sibTransId="{058205D9-E131-44CE-B12C-A942AEE8B241}"/>
    <dgm:cxn modelId="{494091C9-D77C-3E47-AFE4-CEBCEB0FF0D4}" type="presOf" srcId="{A013CF3C-10FD-49F2-ACED-B2A9BAF963CE}" destId="{3B5448F2-1C91-40CC-BDD5-B3520B67985A}" srcOrd="0" destOrd="0" presId="urn:microsoft.com/office/officeart/2005/8/layout/hierarchy2"/>
    <dgm:cxn modelId="{522FE3AE-9375-A54A-8F4A-00DB6349B74F}" type="presOf" srcId="{E56E4E00-4770-41FF-8984-07C9FEFBAC3A}" destId="{01AC721A-17BB-4868-AF8B-67E77089B9F1}" srcOrd="0" destOrd="0" presId="urn:microsoft.com/office/officeart/2005/8/layout/hierarchy2"/>
    <dgm:cxn modelId="{26713B52-2FEB-449A-A5A9-7CDA775D0985}" srcId="{02B39B83-A462-4C28-9A8A-BF725474D262}" destId="{E56E4E00-4770-41FF-8984-07C9FEFBAC3A}" srcOrd="0" destOrd="0" parTransId="{A013CF3C-10FD-49F2-ACED-B2A9BAF963CE}" sibTransId="{EC09ED33-B1F8-4BA1-A259-99A7B6C43AFC}"/>
    <dgm:cxn modelId="{6ADBC882-359B-BE49-9FA8-7DE8D89953FD}" type="presOf" srcId="{D6314678-11CF-4D2B-BBD6-6D1B8CEFD3A3}" destId="{AFFCA486-022F-4ED4-8B6D-2A7A65588EA3}" srcOrd="0" destOrd="0" presId="urn:microsoft.com/office/officeart/2005/8/layout/hierarchy2"/>
    <dgm:cxn modelId="{2E905A5F-EBCC-4082-9AEA-999AA2C4F94C}" srcId="{FBD8550F-34DE-426A-8A89-0206507E88AE}" destId="{3EFE1417-0F83-4AB7-8483-7F3AB76AEF8E}" srcOrd="0" destOrd="0" parTransId="{81DE88DF-6871-413E-8EC6-294E14795DBF}" sibTransId="{8FCE6B0F-7D70-491D-A167-07DEB0533ACB}"/>
    <dgm:cxn modelId="{EF4BD14A-895F-7D4C-9352-655F16DD92C1}" type="presOf" srcId="{724AC73D-C3D3-40E8-AFB3-12802342208A}" destId="{35ED1BEB-F269-4089-88A6-628EE98AC96B}" srcOrd="0" destOrd="0" presId="urn:microsoft.com/office/officeart/2005/8/layout/hierarchy2"/>
    <dgm:cxn modelId="{9AC4F3F0-5FFF-4C73-B2FC-7B1D801F9D36}" srcId="{46FD61F2-F91A-4463-9251-330F1C87CE5E}" destId="{45375F52-A785-45CD-8074-A8B12802C0A0}" srcOrd="0" destOrd="0" parTransId="{401910D2-933F-4590-8DF2-E484CB770089}" sibTransId="{7588EFB6-3DA0-4560-8351-F6647838C120}"/>
    <dgm:cxn modelId="{274158BD-D8C3-2F42-AF2D-C5CE15457906}" type="presOf" srcId="{45375F52-A785-45CD-8074-A8B12802C0A0}" destId="{D5E5AC35-F77C-49E7-A5FB-CA2F5F202C18}" srcOrd="0" destOrd="0" presId="urn:microsoft.com/office/officeart/2005/8/layout/hierarchy2"/>
    <dgm:cxn modelId="{AC4076D6-8B17-A24B-9C0E-7AE2A0D52688}" type="presOf" srcId="{3AE9762C-1BB5-4D08-9743-05B8FE29CAC1}" destId="{A3EFB5C1-35D3-48C9-AF30-4C7BAE7A87B9}" srcOrd="1" destOrd="0" presId="urn:microsoft.com/office/officeart/2005/8/layout/hierarchy2"/>
    <dgm:cxn modelId="{B98EF70B-7654-4FA4-9522-2EAA658D78A6}" srcId="{F0D900B6-2750-4AB9-8117-023E50BA37F8}" destId="{724AC73D-C3D3-40E8-AFB3-12802342208A}" srcOrd="0" destOrd="0" parTransId="{EEEC976F-8ECE-4E8D-BADD-581E9FFC9500}" sibTransId="{4DF93839-A0CA-4EA0-BADB-05AF29988647}"/>
    <dgm:cxn modelId="{0F25DEFC-7E27-8E48-8B2B-5143FE89A4FD}" type="presOf" srcId="{A2BA314D-0D4E-4E1A-AADB-8EB33F8C1A5C}" destId="{ED6EBDD1-EBE9-4370-84E3-5D621720DF48}" srcOrd="0" destOrd="0" presId="urn:microsoft.com/office/officeart/2005/8/layout/hierarchy2"/>
    <dgm:cxn modelId="{9CB85EE7-2760-4CA5-8561-D72771EC84C0}" srcId="{79EF6327-1EB6-4254-95EB-06C0FC9406FF}" destId="{CAA14139-E152-41C4-8B8F-F6D52270C517}" srcOrd="0" destOrd="0" parTransId="{1450D8E2-581C-428C-9670-1B28C28CCB65}" sibTransId="{C2D7E5D0-3FCE-4AA7-9C09-436F9AEF322A}"/>
    <dgm:cxn modelId="{94020D84-75B7-6A45-8945-BF9ED9DE2477}" type="presOf" srcId="{1450D8E2-581C-428C-9670-1B28C28CCB65}" destId="{4962FE87-759A-46EB-BBCD-81605A0ABB3A}" srcOrd="1" destOrd="0" presId="urn:microsoft.com/office/officeart/2005/8/layout/hierarchy2"/>
    <dgm:cxn modelId="{E1717BDC-CEFF-4CAE-B0F5-403B90B5F596}" srcId="{6736FA64-7639-476F-AF67-4161E8F1A20F}" destId="{FBD8550F-34DE-426A-8A89-0206507E88AE}" srcOrd="0" destOrd="0" parTransId="{0F1ED50E-7FAF-4849-9CDE-FF0E7001498B}" sibTransId="{7B6715AE-DC5C-45FA-8C5A-E8EF9FA678CC}"/>
    <dgm:cxn modelId="{3CFB47C8-5A01-2446-A82D-904B00AB5981}" type="presOf" srcId="{79EF6327-1EB6-4254-95EB-06C0FC9406FF}" destId="{4367D040-23F0-484F-BD98-9258056C595B}" srcOrd="0" destOrd="0" presId="urn:microsoft.com/office/officeart/2005/8/layout/hierarchy2"/>
    <dgm:cxn modelId="{DA19C42D-4F96-2349-9558-7BB08A849A5A}" type="presOf" srcId="{46FD61F2-F91A-4463-9251-330F1C87CE5E}" destId="{2B476B95-EA76-456F-9845-D221C211E92C}" srcOrd="0" destOrd="0" presId="urn:microsoft.com/office/officeart/2005/8/layout/hierarchy2"/>
    <dgm:cxn modelId="{4B35F395-57FD-684F-BFDF-7776FB2E9707}" type="presOf" srcId="{1450D8E2-581C-428C-9670-1B28C28CCB65}" destId="{6F5C01B2-789F-4E65-AFED-6D820F02574A}" srcOrd="0" destOrd="0" presId="urn:microsoft.com/office/officeart/2005/8/layout/hierarchy2"/>
    <dgm:cxn modelId="{78FD6EBD-DACC-C745-BEB8-A105D374E694}" type="presOf" srcId="{9E3076B1-D10E-4618-91AE-475BDE532FAF}" destId="{5C18357E-002E-4E4A-8B3D-420D759B61F4}" srcOrd="0" destOrd="0" presId="urn:microsoft.com/office/officeart/2005/8/layout/hierarchy2"/>
    <dgm:cxn modelId="{9BBE0F43-01D5-5542-954C-65B38A33F51C}" type="presOf" srcId="{BAC96884-98DC-4979-B047-0E023535C30B}" destId="{27854164-6F2E-4111-A096-C82353BCEB24}" srcOrd="1" destOrd="0" presId="urn:microsoft.com/office/officeart/2005/8/layout/hierarchy2"/>
    <dgm:cxn modelId="{320F2942-5AAA-E34C-BD4B-FB74A3E1944E}" type="presOf" srcId="{7D67E7E5-C36B-411A-A51C-92F84E86A977}" destId="{D0D6A88E-C6A0-4585-8B57-062E997EBB42}" srcOrd="0" destOrd="0" presId="urn:microsoft.com/office/officeart/2005/8/layout/hierarchy2"/>
    <dgm:cxn modelId="{F3DC6CF7-662F-8145-BC91-EF815D8B743C}" type="presOf" srcId="{FEB5396F-ED8F-443E-A427-88F41F8B4D60}" destId="{44B4E728-2E0E-4D08-AF88-209FED155FC8}" srcOrd="1" destOrd="0" presId="urn:microsoft.com/office/officeart/2005/8/layout/hierarchy2"/>
    <dgm:cxn modelId="{078DB83E-D359-4741-BD4E-ED0A15DDBAEE}" type="presOf" srcId="{8735EFAF-A011-414A-A5CF-EEF106E15326}" destId="{ABB16B2E-E213-432A-9BB5-C2AADF0DB9EA}" srcOrd="1" destOrd="0" presId="urn:microsoft.com/office/officeart/2005/8/layout/hierarchy2"/>
    <dgm:cxn modelId="{4EFA4454-8B19-4E73-9984-8D2DFF609500}" srcId="{46FD61F2-F91A-4463-9251-330F1C87CE5E}" destId="{D6314678-11CF-4D2B-BBD6-6D1B8CEFD3A3}" srcOrd="1" destOrd="0" parTransId="{EA2A173F-FB21-4939-AE33-68CCC9F486ED}" sibTransId="{6C846B17-7611-41F1-825E-567F196FEF57}"/>
    <dgm:cxn modelId="{BEB2E972-A83E-F34A-8C9B-46040EE42A3D}" type="presOf" srcId="{31807B53-8276-41B4-9633-486F14812502}" destId="{82F9686D-9315-4BEA-B4A7-A7FD122B036E}" srcOrd="0" destOrd="0" presId="urn:microsoft.com/office/officeart/2005/8/layout/hierarchy2"/>
    <dgm:cxn modelId="{B2634A25-CA89-2943-8E5E-EA4EFBCE4EA7}" type="presOf" srcId="{EEEC976F-8ECE-4E8D-BADD-581E9FFC9500}" destId="{15DF23B9-2439-4E44-9661-BAA778584BF3}" srcOrd="1" destOrd="0" presId="urn:microsoft.com/office/officeart/2005/8/layout/hierarchy2"/>
    <dgm:cxn modelId="{16676696-9BFD-4B65-B21C-72EF457E9DAE}" srcId="{3EFE1417-0F83-4AB7-8483-7F3AB76AEF8E}" destId="{C1A983BD-0136-4128-8806-1040FE53D86E}" srcOrd="0" destOrd="0" parTransId="{B434428D-8CC0-4BF9-B60A-4A7E3D34EAC5}" sibTransId="{29A56F54-6A28-4362-9C62-5C49B70A833C}"/>
    <dgm:cxn modelId="{18CA9178-CC3E-F744-B3B3-CFD39035A4AD}" type="presOf" srcId="{A013CF3C-10FD-49F2-ACED-B2A9BAF963CE}" destId="{621CE35A-5CB4-4769-AFAE-DC077A11D386}" srcOrd="1" destOrd="0" presId="urn:microsoft.com/office/officeart/2005/8/layout/hierarchy2"/>
    <dgm:cxn modelId="{BD92E959-FBD4-4C29-94ED-C7A2218F18AC}" srcId="{3EFE1417-0F83-4AB7-8483-7F3AB76AEF8E}" destId="{46FD61F2-F91A-4463-9251-330F1C87CE5E}" srcOrd="1" destOrd="0" parTransId="{678F8922-BC82-4CA0-AEB3-CE148F40F8F8}" sibTransId="{B1231824-240E-4EAE-8FA2-5980486BBD53}"/>
    <dgm:cxn modelId="{0EFD90C5-9669-D942-8062-1DBD67B63D2C}" type="presOf" srcId="{BC9AB654-1744-4B0A-9A9E-C396790B827B}" destId="{1CE6EA23-E5FA-4495-BE4A-762CFE01B7A5}" srcOrd="1" destOrd="0" presId="urn:microsoft.com/office/officeart/2005/8/layout/hierarchy2"/>
    <dgm:cxn modelId="{6221857F-FF6E-9E4C-96A1-3EA0D9E3F91A}" type="presOf" srcId="{B434428D-8CC0-4BF9-B60A-4A7E3D34EAC5}" destId="{B8F2E612-31ED-412B-AEE4-848DBBE11D4B}" srcOrd="1" destOrd="0" presId="urn:microsoft.com/office/officeart/2005/8/layout/hierarchy2"/>
    <dgm:cxn modelId="{10777B0A-8E5B-EC42-944C-97B08BDAE178}" type="presOf" srcId="{3AE9762C-1BB5-4D08-9743-05B8FE29CAC1}" destId="{6C4EA22D-7C56-4C69-8873-7985C1834B9C}" srcOrd="0" destOrd="0" presId="urn:microsoft.com/office/officeart/2005/8/layout/hierarchy2"/>
    <dgm:cxn modelId="{69BD063F-C8A9-4AE7-B2DE-6799E54F2371}" srcId="{79EF6327-1EB6-4254-95EB-06C0FC9406FF}" destId="{02B39B83-A462-4C28-9A8A-BF725474D262}" srcOrd="1" destOrd="0" parTransId="{BAC96884-98DC-4979-B047-0E023535C30B}" sibTransId="{92E7F31D-0442-4649-B845-651D49012AF2}"/>
    <dgm:cxn modelId="{8369BB89-F963-E949-8157-91BB2D24EE44}" type="presOf" srcId="{401910D2-933F-4590-8DF2-E484CB770089}" destId="{2E90D901-D353-4E56-8684-9904BC264F4B}" srcOrd="1" destOrd="0" presId="urn:microsoft.com/office/officeart/2005/8/layout/hierarchy2"/>
    <dgm:cxn modelId="{6D38CAB1-F6C6-7F44-AC89-F874795D1286}" type="presOf" srcId="{BC9AB654-1744-4B0A-9A9E-C396790B827B}" destId="{F238E347-8542-47C4-9230-B8AFC59DD87A}" srcOrd="0" destOrd="0" presId="urn:microsoft.com/office/officeart/2005/8/layout/hierarchy2"/>
    <dgm:cxn modelId="{EF41AF81-01BE-1D41-9A9E-12C93907D9B8}" type="presOf" srcId="{401910D2-933F-4590-8DF2-E484CB770089}" destId="{4D5B8B5C-5124-4594-B4F9-A1C656F95671}" srcOrd="0" destOrd="0" presId="urn:microsoft.com/office/officeart/2005/8/layout/hierarchy2"/>
    <dgm:cxn modelId="{81724BFD-EECB-4C0E-BCD9-8B8D2D8536D2}" srcId="{FBD8550F-34DE-426A-8A89-0206507E88AE}" destId="{9E3076B1-D10E-4618-91AE-475BDE532FAF}" srcOrd="1" destOrd="0" parTransId="{8735EFAF-A011-414A-A5CF-EEF106E15326}" sibTransId="{19A9243B-B2B0-4268-BE47-944048D14429}"/>
    <dgm:cxn modelId="{253E1752-668F-D346-A618-6839D855C179}" type="presOf" srcId="{FBD8550F-34DE-426A-8A89-0206507E88AE}" destId="{2887F769-557D-43C0-B827-0054C4E21BAD}" srcOrd="0" destOrd="0" presId="urn:microsoft.com/office/officeart/2005/8/layout/hierarchy2"/>
    <dgm:cxn modelId="{2760B837-9FF8-5544-B635-1CA0C1F0D3ED}" type="presOf" srcId="{BAC96884-98DC-4979-B047-0E023535C30B}" destId="{2995C015-C79E-4CC7-BB1C-11424EFD7494}" srcOrd="0" destOrd="0" presId="urn:microsoft.com/office/officeart/2005/8/layout/hierarchy2"/>
    <dgm:cxn modelId="{91B875FD-808C-CA48-9CC9-7289A94F93CE}" type="presOf" srcId="{41D4A1BF-CC66-4A66-B7A5-D8911691E329}" destId="{6959C517-EBB4-49E2-BF98-B0B3EB82BFB4}" srcOrd="1" destOrd="0" presId="urn:microsoft.com/office/officeart/2005/8/layout/hierarchy2"/>
    <dgm:cxn modelId="{92D1905E-02BF-8F49-BDC4-F29236D253DA}" type="presOf" srcId="{678F8922-BC82-4CA0-AEB3-CE148F40F8F8}" destId="{345E4A0B-6495-40FF-8682-743FA58B8B46}" srcOrd="1" destOrd="0" presId="urn:microsoft.com/office/officeart/2005/8/layout/hierarchy2"/>
    <dgm:cxn modelId="{4E39A02F-2E1D-F248-A964-68B2AAD70520}" type="presOf" srcId="{EA2A173F-FB21-4939-AE33-68CCC9F486ED}" destId="{E41926D6-4E04-4C01-AA30-C279C5A1BDAD}" srcOrd="1" destOrd="0" presId="urn:microsoft.com/office/officeart/2005/8/layout/hierarchy2"/>
    <dgm:cxn modelId="{06850264-B3E1-DA47-A229-22E99066BCCD}" type="presOf" srcId="{6736FA64-7639-476F-AF67-4161E8F1A20F}" destId="{9577ACDE-06AF-4798-8A52-900B49AA1303}" srcOrd="0" destOrd="0" presId="urn:microsoft.com/office/officeart/2005/8/layout/hierarchy2"/>
    <dgm:cxn modelId="{22FD8383-0F26-9F4A-A6BC-16861F3A0F06}" type="presOf" srcId="{B434428D-8CC0-4BF9-B60A-4A7E3D34EAC5}" destId="{7281F3E2-602E-4623-B771-C247B37AAC29}" srcOrd="0" destOrd="0" presId="urn:microsoft.com/office/officeart/2005/8/layout/hierarchy2"/>
    <dgm:cxn modelId="{F561D67B-AE1C-0447-B3BE-9C6FC620591C}" type="presOf" srcId="{95BD1EF4-7733-4501-BBE4-8870962B2D8B}" destId="{7B843456-3A8E-4FFD-AA3C-E957969623DF}" srcOrd="0" destOrd="0" presId="urn:microsoft.com/office/officeart/2005/8/layout/hierarchy2"/>
    <dgm:cxn modelId="{F1EF3FFF-9749-9949-BB06-321B69559FBF}" type="presOf" srcId="{8735EFAF-A011-414A-A5CF-EEF106E15326}" destId="{640CAFA5-B864-4246-BF46-8ED962EC590A}" srcOrd="0" destOrd="0" presId="urn:microsoft.com/office/officeart/2005/8/layout/hierarchy2"/>
    <dgm:cxn modelId="{F72FE25B-670A-134C-A259-4873401D8E68}" type="presOf" srcId="{A2BA314D-0D4E-4E1A-AADB-8EB33F8C1A5C}" destId="{76D05C05-F5C3-4B5D-AB36-FC41707C80E2}" srcOrd="1" destOrd="0" presId="urn:microsoft.com/office/officeart/2005/8/layout/hierarchy2"/>
    <dgm:cxn modelId="{CA342AEE-DF4E-46F8-A49D-CD7F7A29AC3A}" srcId="{CAA14139-E152-41C4-8B8F-F6D52270C517}" destId="{210A57F0-7601-46A5-84B9-C7240B98F687}" srcOrd="0" destOrd="0" parTransId="{A3E9E90B-D6EB-4741-87BE-0BC6C4969064}" sibTransId="{EE5D692D-624C-458F-9EFC-52C8EEE1BD37}"/>
    <dgm:cxn modelId="{55EC40FB-EDFA-C544-A0E4-6038FF963F3A}" type="presOf" srcId="{41D4A1BF-CC66-4A66-B7A5-D8911691E329}" destId="{BAF9C634-CFB7-452A-83CA-104555B933E8}" srcOrd="0" destOrd="0" presId="urn:microsoft.com/office/officeart/2005/8/layout/hierarchy2"/>
    <dgm:cxn modelId="{01B39572-4321-EC43-B458-385F616F97F0}" type="presOf" srcId="{CAA14139-E152-41C4-8B8F-F6D52270C517}" destId="{BDF6AAD4-24F2-45DA-B1A8-7550292DAED7}" srcOrd="0" destOrd="0" presId="urn:microsoft.com/office/officeart/2005/8/layout/hierarchy2"/>
    <dgm:cxn modelId="{6346EDC3-4D80-B142-AAD8-B16A7389A1BA}" type="presOf" srcId="{210A57F0-7601-46A5-84B9-C7240B98F687}" destId="{6F86FFE9-C697-4E8B-BA1D-F676E52D26A6}" srcOrd="0" destOrd="0" presId="urn:microsoft.com/office/officeart/2005/8/layout/hierarchy2"/>
    <dgm:cxn modelId="{93798180-67DB-AA4D-A26B-02DCCC17B94F}" type="presOf" srcId="{FEB5396F-ED8F-443E-A427-88F41F8B4D60}" destId="{F56ACE5B-523E-47AB-BE10-0E088AEA55EC}" srcOrd="0" destOrd="0" presId="urn:microsoft.com/office/officeart/2005/8/layout/hierarchy2"/>
    <dgm:cxn modelId="{16C7DAB8-F687-0644-B9E7-1FF59C8B9CBC}" type="presOf" srcId="{81DE88DF-6871-413E-8EC6-294E14795DBF}" destId="{69A96A6A-72B1-4701-BA1E-5819F765FE50}" srcOrd="0" destOrd="0" presId="urn:microsoft.com/office/officeart/2005/8/layout/hierarchy2"/>
    <dgm:cxn modelId="{8E779720-D90F-AB4D-AD90-72AEF4F0F18D}" type="presOf" srcId="{296D3EA5-035D-4C30-8E88-D45053379495}" destId="{F0FAE007-674D-4DB0-A1D9-1CEF6F53BC45}" srcOrd="1" destOrd="0" presId="urn:microsoft.com/office/officeart/2005/8/layout/hierarchy2"/>
    <dgm:cxn modelId="{8ADB4296-8054-4321-92D3-297D71F7F603}" srcId="{46FD61F2-F91A-4463-9251-330F1C87CE5E}" destId="{F0D900B6-2750-4AB9-8117-023E50BA37F8}" srcOrd="2" destOrd="0" parTransId="{A2BA314D-0D4E-4E1A-AADB-8EB33F8C1A5C}" sibTransId="{3096CEF5-850E-43B9-8A8D-5444F528E8DB}"/>
    <dgm:cxn modelId="{3D27DBD7-536D-6741-A75E-6A0F21196F1D}" type="presOf" srcId="{A3E9E90B-D6EB-4741-87BE-0BC6C4969064}" destId="{A98E6D02-CF77-481D-B0EA-DE4F8713DBA8}" srcOrd="0" destOrd="0" presId="urn:microsoft.com/office/officeart/2005/8/layout/hierarchy2"/>
    <dgm:cxn modelId="{8B33F0E7-8416-4EBD-9E1E-2D35B12C9C00}" srcId="{D6314678-11CF-4D2B-BBD6-6D1B8CEFD3A3}" destId="{95BD1EF4-7733-4501-BBE4-8870962B2D8B}" srcOrd="0" destOrd="0" parTransId="{41D4A1BF-CC66-4A66-B7A5-D8911691E329}" sibTransId="{F570DECB-8241-4F4D-8033-269B895424F4}"/>
    <dgm:cxn modelId="{F5D1ED6F-C9D4-5A45-873D-6D0497A9094C}" type="presOf" srcId="{F0D900B6-2750-4AB9-8117-023E50BA37F8}" destId="{974B654A-FBD3-4BD6-BBDF-6DA25388B8BA}" srcOrd="0" destOrd="0" presId="urn:microsoft.com/office/officeart/2005/8/layout/hierarchy2"/>
    <dgm:cxn modelId="{284BEFE7-4D90-9F40-A7D1-A49B5139A360}" type="presParOf" srcId="{9577ACDE-06AF-4798-8A52-900B49AA1303}" destId="{8FAB4929-EB7A-4F92-92C7-799777B11E48}" srcOrd="0" destOrd="0" presId="urn:microsoft.com/office/officeart/2005/8/layout/hierarchy2"/>
    <dgm:cxn modelId="{6BF7204C-B79C-684C-9D6D-508506AC5DB4}" type="presParOf" srcId="{8FAB4929-EB7A-4F92-92C7-799777B11E48}" destId="{2887F769-557D-43C0-B827-0054C4E21BAD}" srcOrd="0" destOrd="0" presId="urn:microsoft.com/office/officeart/2005/8/layout/hierarchy2"/>
    <dgm:cxn modelId="{F95DCD39-A281-4D40-ACCD-291761BF00A4}" type="presParOf" srcId="{8FAB4929-EB7A-4F92-92C7-799777B11E48}" destId="{C6C89B68-B86B-4468-8198-69EC3D7CCEBE}" srcOrd="1" destOrd="0" presId="urn:microsoft.com/office/officeart/2005/8/layout/hierarchy2"/>
    <dgm:cxn modelId="{EBE72DB6-AC13-BB41-AD94-94C1691E04A5}" type="presParOf" srcId="{C6C89B68-B86B-4468-8198-69EC3D7CCEBE}" destId="{69A96A6A-72B1-4701-BA1E-5819F765FE50}" srcOrd="0" destOrd="0" presId="urn:microsoft.com/office/officeart/2005/8/layout/hierarchy2"/>
    <dgm:cxn modelId="{3E1A0493-4B30-704B-9CCD-B91C46B96DDD}" type="presParOf" srcId="{69A96A6A-72B1-4701-BA1E-5819F765FE50}" destId="{3B3E1C72-15DC-4B1A-A194-DDFE5AC3713E}" srcOrd="0" destOrd="0" presId="urn:microsoft.com/office/officeart/2005/8/layout/hierarchy2"/>
    <dgm:cxn modelId="{9EE89B4E-D3C6-1C46-BC27-787BA41E7487}" type="presParOf" srcId="{C6C89B68-B86B-4468-8198-69EC3D7CCEBE}" destId="{CD0DECCD-E1BC-4EC6-9CC3-6BD18E040E1E}" srcOrd="1" destOrd="0" presId="urn:microsoft.com/office/officeart/2005/8/layout/hierarchy2"/>
    <dgm:cxn modelId="{8F004DF2-24A6-7744-80BD-0BA9B0C2B4B5}" type="presParOf" srcId="{CD0DECCD-E1BC-4EC6-9CC3-6BD18E040E1E}" destId="{9160388C-E8C8-4784-8AF4-8E5E7DD5B6F3}" srcOrd="0" destOrd="0" presId="urn:microsoft.com/office/officeart/2005/8/layout/hierarchy2"/>
    <dgm:cxn modelId="{A6568DC2-2F1A-5842-AE1F-9AA3C90AF451}" type="presParOf" srcId="{CD0DECCD-E1BC-4EC6-9CC3-6BD18E040E1E}" destId="{A1BBA332-2358-47F4-9B7F-86B5F0101BC6}" srcOrd="1" destOrd="0" presId="urn:microsoft.com/office/officeart/2005/8/layout/hierarchy2"/>
    <dgm:cxn modelId="{59D12172-E32D-7E49-A31D-093A319555F6}" type="presParOf" srcId="{A1BBA332-2358-47F4-9B7F-86B5F0101BC6}" destId="{7281F3E2-602E-4623-B771-C247B37AAC29}" srcOrd="0" destOrd="0" presId="urn:microsoft.com/office/officeart/2005/8/layout/hierarchy2"/>
    <dgm:cxn modelId="{C615424F-041E-5245-B6AC-437EE915C370}" type="presParOf" srcId="{7281F3E2-602E-4623-B771-C247B37AAC29}" destId="{B8F2E612-31ED-412B-AEE4-848DBBE11D4B}" srcOrd="0" destOrd="0" presId="urn:microsoft.com/office/officeart/2005/8/layout/hierarchy2"/>
    <dgm:cxn modelId="{7110360F-8621-3E4C-A740-1966D5F71167}" type="presParOf" srcId="{A1BBA332-2358-47F4-9B7F-86B5F0101BC6}" destId="{EC60E21A-441C-4CF2-A2A4-4C73E298AAEE}" srcOrd="1" destOrd="0" presId="urn:microsoft.com/office/officeart/2005/8/layout/hierarchy2"/>
    <dgm:cxn modelId="{88691D37-5051-194B-9FBA-21C3297EB522}" type="presParOf" srcId="{EC60E21A-441C-4CF2-A2A4-4C73E298AAEE}" destId="{17473233-09C3-4622-BFC3-E2D01ED05A9C}" srcOrd="0" destOrd="0" presId="urn:microsoft.com/office/officeart/2005/8/layout/hierarchy2"/>
    <dgm:cxn modelId="{CA7294C8-15D2-C348-A91D-A8CBA0700A9B}" type="presParOf" srcId="{EC60E21A-441C-4CF2-A2A4-4C73E298AAEE}" destId="{8DC6EFA8-70F3-46E3-95F1-499F8C5506C1}" srcOrd="1" destOrd="0" presId="urn:microsoft.com/office/officeart/2005/8/layout/hierarchy2"/>
    <dgm:cxn modelId="{DA166423-8CD2-8B48-BF15-63105F04DE27}" type="presParOf" srcId="{8DC6EFA8-70F3-46E3-95F1-499F8C5506C1}" destId="{F56ACE5B-523E-47AB-BE10-0E088AEA55EC}" srcOrd="0" destOrd="0" presId="urn:microsoft.com/office/officeart/2005/8/layout/hierarchy2"/>
    <dgm:cxn modelId="{645CFC4C-BAD5-8E46-8749-6DC5618AFAF5}" type="presParOf" srcId="{F56ACE5B-523E-47AB-BE10-0E088AEA55EC}" destId="{44B4E728-2E0E-4D08-AF88-209FED155FC8}" srcOrd="0" destOrd="0" presId="urn:microsoft.com/office/officeart/2005/8/layout/hierarchy2"/>
    <dgm:cxn modelId="{A905F9C3-46EE-C04E-9AF1-637B29538343}" type="presParOf" srcId="{8DC6EFA8-70F3-46E3-95F1-499F8C5506C1}" destId="{D571F2C1-8CCD-4B1A-B2F7-6D159C4A8F14}" srcOrd="1" destOrd="0" presId="urn:microsoft.com/office/officeart/2005/8/layout/hierarchy2"/>
    <dgm:cxn modelId="{4221E5C1-20B9-1647-8DA5-BB32C0551748}" type="presParOf" srcId="{D571F2C1-8CCD-4B1A-B2F7-6D159C4A8F14}" destId="{C06256B4-C0FB-4093-8CF7-952404C7ABA5}" srcOrd="0" destOrd="0" presId="urn:microsoft.com/office/officeart/2005/8/layout/hierarchy2"/>
    <dgm:cxn modelId="{1581C7C7-C0CE-6D42-ACAE-C91C8CCE024F}" type="presParOf" srcId="{D571F2C1-8CCD-4B1A-B2F7-6D159C4A8F14}" destId="{5292EFE8-F8FB-4A89-970D-CD407059511D}" srcOrd="1" destOrd="0" presId="urn:microsoft.com/office/officeart/2005/8/layout/hierarchy2"/>
    <dgm:cxn modelId="{6946A379-54EF-4840-B878-80249A0B6135}" type="presParOf" srcId="{A1BBA332-2358-47F4-9B7F-86B5F0101BC6}" destId="{A05AECC8-A7A0-4846-B1AD-54F38F6DB865}" srcOrd="2" destOrd="0" presId="urn:microsoft.com/office/officeart/2005/8/layout/hierarchy2"/>
    <dgm:cxn modelId="{EE01FD39-5783-F84A-8F57-99F49B8081A2}" type="presParOf" srcId="{A05AECC8-A7A0-4846-B1AD-54F38F6DB865}" destId="{345E4A0B-6495-40FF-8682-743FA58B8B46}" srcOrd="0" destOrd="0" presId="urn:microsoft.com/office/officeart/2005/8/layout/hierarchy2"/>
    <dgm:cxn modelId="{ABB1A792-25C5-EA40-BEFD-FDED488DE098}" type="presParOf" srcId="{A1BBA332-2358-47F4-9B7F-86B5F0101BC6}" destId="{11C86B58-CDBC-4265-975D-DA1326D855EE}" srcOrd="3" destOrd="0" presId="urn:microsoft.com/office/officeart/2005/8/layout/hierarchy2"/>
    <dgm:cxn modelId="{FACEA8CB-536C-4144-B77D-4D5ACEF5464E}" type="presParOf" srcId="{11C86B58-CDBC-4265-975D-DA1326D855EE}" destId="{2B476B95-EA76-456F-9845-D221C211E92C}" srcOrd="0" destOrd="0" presId="urn:microsoft.com/office/officeart/2005/8/layout/hierarchy2"/>
    <dgm:cxn modelId="{BD107A07-FCDB-944E-BD9B-34E012DE4528}" type="presParOf" srcId="{11C86B58-CDBC-4265-975D-DA1326D855EE}" destId="{0C168D8F-C75E-42CC-8D35-F3832BF22249}" srcOrd="1" destOrd="0" presId="urn:microsoft.com/office/officeart/2005/8/layout/hierarchy2"/>
    <dgm:cxn modelId="{F6732057-5498-F548-8514-4ADDC3C40F30}" type="presParOf" srcId="{0C168D8F-C75E-42CC-8D35-F3832BF22249}" destId="{4D5B8B5C-5124-4594-B4F9-A1C656F95671}" srcOrd="0" destOrd="0" presId="urn:microsoft.com/office/officeart/2005/8/layout/hierarchy2"/>
    <dgm:cxn modelId="{3B09FFDD-DEB6-5B4F-9721-8E4D1D84F927}" type="presParOf" srcId="{4D5B8B5C-5124-4594-B4F9-A1C656F95671}" destId="{2E90D901-D353-4E56-8684-9904BC264F4B}" srcOrd="0" destOrd="0" presId="urn:microsoft.com/office/officeart/2005/8/layout/hierarchy2"/>
    <dgm:cxn modelId="{4B560018-A0A2-BB4C-A77A-D91CAE1560A8}" type="presParOf" srcId="{0C168D8F-C75E-42CC-8D35-F3832BF22249}" destId="{AE98E77A-44DF-48D2-8EB1-DD6AE12328D6}" srcOrd="1" destOrd="0" presId="urn:microsoft.com/office/officeart/2005/8/layout/hierarchy2"/>
    <dgm:cxn modelId="{5B5A8524-629D-7247-807A-11E839423CBA}" type="presParOf" srcId="{AE98E77A-44DF-48D2-8EB1-DD6AE12328D6}" destId="{D5E5AC35-F77C-49E7-A5FB-CA2F5F202C18}" srcOrd="0" destOrd="0" presId="urn:microsoft.com/office/officeart/2005/8/layout/hierarchy2"/>
    <dgm:cxn modelId="{43FEF899-9910-4749-A6DD-0FEF85B5F2B7}" type="presParOf" srcId="{AE98E77A-44DF-48D2-8EB1-DD6AE12328D6}" destId="{246D566F-1F90-480C-9EF8-E250578DC3FB}" srcOrd="1" destOrd="0" presId="urn:microsoft.com/office/officeart/2005/8/layout/hierarchy2"/>
    <dgm:cxn modelId="{D6CE147A-E855-DE4B-A5E2-B4E911A8705C}" type="presParOf" srcId="{246D566F-1F90-480C-9EF8-E250578DC3FB}" destId="{F238E347-8542-47C4-9230-B8AFC59DD87A}" srcOrd="0" destOrd="0" presId="urn:microsoft.com/office/officeart/2005/8/layout/hierarchy2"/>
    <dgm:cxn modelId="{8C4B08DE-F35A-1349-B938-8225C331E99B}" type="presParOf" srcId="{F238E347-8542-47C4-9230-B8AFC59DD87A}" destId="{1CE6EA23-E5FA-4495-BE4A-762CFE01B7A5}" srcOrd="0" destOrd="0" presId="urn:microsoft.com/office/officeart/2005/8/layout/hierarchy2"/>
    <dgm:cxn modelId="{4C018F1D-F897-4748-B560-5C1E77357059}" type="presParOf" srcId="{246D566F-1F90-480C-9EF8-E250578DC3FB}" destId="{EE05D568-6A5F-4AB8-99F6-450DD81C52FA}" srcOrd="1" destOrd="0" presId="urn:microsoft.com/office/officeart/2005/8/layout/hierarchy2"/>
    <dgm:cxn modelId="{31492407-5FDC-BD4C-AFEC-34C303BA3C4D}" type="presParOf" srcId="{EE05D568-6A5F-4AB8-99F6-450DD81C52FA}" destId="{82F9686D-9315-4BEA-B4A7-A7FD122B036E}" srcOrd="0" destOrd="0" presId="urn:microsoft.com/office/officeart/2005/8/layout/hierarchy2"/>
    <dgm:cxn modelId="{A55DFF28-97E2-8E4B-983F-B7982EED9042}" type="presParOf" srcId="{EE05D568-6A5F-4AB8-99F6-450DD81C52FA}" destId="{78457CC2-F969-43E2-8CB9-97C635DFEC50}" srcOrd="1" destOrd="0" presId="urn:microsoft.com/office/officeart/2005/8/layout/hierarchy2"/>
    <dgm:cxn modelId="{271728E1-B35B-EA4E-A5F9-5D8ACD6739EC}" type="presParOf" srcId="{0C168D8F-C75E-42CC-8D35-F3832BF22249}" destId="{16C05557-6D83-47FA-8460-A8E0DA1BFA97}" srcOrd="2" destOrd="0" presId="urn:microsoft.com/office/officeart/2005/8/layout/hierarchy2"/>
    <dgm:cxn modelId="{556F03BD-4A62-7C47-857B-E69E58FA2C45}" type="presParOf" srcId="{16C05557-6D83-47FA-8460-A8E0DA1BFA97}" destId="{E41926D6-4E04-4C01-AA30-C279C5A1BDAD}" srcOrd="0" destOrd="0" presId="urn:microsoft.com/office/officeart/2005/8/layout/hierarchy2"/>
    <dgm:cxn modelId="{59CAC7C0-1E9F-1A48-9C6D-52717B72C8CA}" type="presParOf" srcId="{0C168D8F-C75E-42CC-8D35-F3832BF22249}" destId="{D529CC30-1826-457A-A4FC-AF39FF3A4A6D}" srcOrd="3" destOrd="0" presId="urn:microsoft.com/office/officeart/2005/8/layout/hierarchy2"/>
    <dgm:cxn modelId="{8B24704D-A103-C04F-8CDD-B19532B8BE78}" type="presParOf" srcId="{D529CC30-1826-457A-A4FC-AF39FF3A4A6D}" destId="{AFFCA486-022F-4ED4-8B6D-2A7A65588EA3}" srcOrd="0" destOrd="0" presId="urn:microsoft.com/office/officeart/2005/8/layout/hierarchy2"/>
    <dgm:cxn modelId="{B1FF7ADF-DA99-3B40-9B20-B2BC2F14FFB9}" type="presParOf" srcId="{D529CC30-1826-457A-A4FC-AF39FF3A4A6D}" destId="{68A4D4EE-69E9-4D77-9475-50388FF854BF}" srcOrd="1" destOrd="0" presId="urn:microsoft.com/office/officeart/2005/8/layout/hierarchy2"/>
    <dgm:cxn modelId="{53C798D2-495D-F940-906F-8D90A53CD8AC}" type="presParOf" srcId="{68A4D4EE-69E9-4D77-9475-50388FF854BF}" destId="{BAF9C634-CFB7-452A-83CA-104555B933E8}" srcOrd="0" destOrd="0" presId="urn:microsoft.com/office/officeart/2005/8/layout/hierarchy2"/>
    <dgm:cxn modelId="{FF318525-E02A-1341-AB41-00A3DDD0AA60}" type="presParOf" srcId="{BAF9C634-CFB7-452A-83CA-104555B933E8}" destId="{6959C517-EBB4-49E2-BF98-B0B3EB82BFB4}" srcOrd="0" destOrd="0" presId="urn:microsoft.com/office/officeart/2005/8/layout/hierarchy2"/>
    <dgm:cxn modelId="{240C09F4-80B7-1A40-A33E-2F2E6F96418F}" type="presParOf" srcId="{68A4D4EE-69E9-4D77-9475-50388FF854BF}" destId="{EA1D5E3D-7D9F-4F94-89AE-BFB7237BBECB}" srcOrd="1" destOrd="0" presId="urn:microsoft.com/office/officeart/2005/8/layout/hierarchy2"/>
    <dgm:cxn modelId="{9F8B480A-E236-8A4A-8155-0628C200FBB1}" type="presParOf" srcId="{EA1D5E3D-7D9F-4F94-89AE-BFB7237BBECB}" destId="{7B843456-3A8E-4FFD-AA3C-E957969623DF}" srcOrd="0" destOrd="0" presId="urn:microsoft.com/office/officeart/2005/8/layout/hierarchy2"/>
    <dgm:cxn modelId="{75C0910B-6A60-9142-9A38-DBD71BA3C793}" type="presParOf" srcId="{EA1D5E3D-7D9F-4F94-89AE-BFB7237BBECB}" destId="{82B87928-9EBD-4F59-83F4-8AC30E6362D1}" srcOrd="1" destOrd="0" presId="urn:microsoft.com/office/officeart/2005/8/layout/hierarchy2"/>
    <dgm:cxn modelId="{36FC7D10-8B39-5249-B4B4-8931AD71652E}" type="presParOf" srcId="{0C168D8F-C75E-42CC-8D35-F3832BF22249}" destId="{ED6EBDD1-EBE9-4370-84E3-5D621720DF48}" srcOrd="4" destOrd="0" presId="urn:microsoft.com/office/officeart/2005/8/layout/hierarchy2"/>
    <dgm:cxn modelId="{98672B07-AD89-8743-BB8F-E896BB5A4A6F}" type="presParOf" srcId="{ED6EBDD1-EBE9-4370-84E3-5D621720DF48}" destId="{76D05C05-F5C3-4B5D-AB36-FC41707C80E2}" srcOrd="0" destOrd="0" presId="urn:microsoft.com/office/officeart/2005/8/layout/hierarchy2"/>
    <dgm:cxn modelId="{148E4D21-5052-5C43-BDEF-8498F181D0B8}" type="presParOf" srcId="{0C168D8F-C75E-42CC-8D35-F3832BF22249}" destId="{F0D2AED4-828E-48F0-A83E-AA397EB01648}" srcOrd="5" destOrd="0" presId="urn:microsoft.com/office/officeart/2005/8/layout/hierarchy2"/>
    <dgm:cxn modelId="{907F21A7-EEDC-214B-A2F9-726CE5EC81C7}" type="presParOf" srcId="{F0D2AED4-828E-48F0-A83E-AA397EB01648}" destId="{974B654A-FBD3-4BD6-BBDF-6DA25388B8BA}" srcOrd="0" destOrd="0" presId="urn:microsoft.com/office/officeart/2005/8/layout/hierarchy2"/>
    <dgm:cxn modelId="{23AB50CC-8067-EB4F-94C9-AFD63ABE979A}" type="presParOf" srcId="{F0D2AED4-828E-48F0-A83E-AA397EB01648}" destId="{47E785F7-2005-4980-A658-F8852246AFA8}" srcOrd="1" destOrd="0" presId="urn:microsoft.com/office/officeart/2005/8/layout/hierarchy2"/>
    <dgm:cxn modelId="{D0266ABC-5461-AF47-AC5C-D5AE8DC0F760}" type="presParOf" srcId="{47E785F7-2005-4980-A658-F8852246AFA8}" destId="{4BDBD16B-2EB1-401B-98DF-009A2383FE0E}" srcOrd="0" destOrd="0" presId="urn:microsoft.com/office/officeart/2005/8/layout/hierarchy2"/>
    <dgm:cxn modelId="{E56DE5A2-BCB9-BB4D-916C-2DC88E02A8B7}" type="presParOf" srcId="{4BDBD16B-2EB1-401B-98DF-009A2383FE0E}" destId="{15DF23B9-2439-4E44-9661-BAA778584BF3}" srcOrd="0" destOrd="0" presId="urn:microsoft.com/office/officeart/2005/8/layout/hierarchy2"/>
    <dgm:cxn modelId="{0B566273-ED33-7048-932B-8946F229AF4F}" type="presParOf" srcId="{47E785F7-2005-4980-A658-F8852246AFA8}" destId="{3E10DB56-5ADC-4515-B28E-1E6D8E33B11E}" srcOrd="1" destOrd="0" presId="urn:microsoft.com/office/officeart/2005/8/layout/hierarchy2"/>
    <dgm:cxn modelId="{7FF375CC-3787-7B47-98A6-1AE4657C1E45}" type="presParOf" srcId="{3E10DB56-5ADC-4515-B28E-1E6D8E33B11E}" destId="{35ED1BEB-F269-4089-88A6-628EE98AC96B}" srcOrd="0" destOrd="0" presId="urn:microsoft.com/office/officeart/2005/8/layout/hierarchy2"/>
    <dgm:cxn modelId="{9776FB92-6E8A-CF42-8810-F57F7744905F}" type="presParOf" srcId="{3E10DB56-5ADC-4515-B28E-1E6D8E33B11E}" destId="{1F2BE888-9870-4D91-B5CA-FE3BDAED3DF4}" srcOrd="1" destOrd="0" presId="urn:microsoft.com/office/officeart/2005/8/layout/hierarchy2"/>
    <dgm:cxn modelId="{844332FB-9712-F843-AF97-7FB0A559A154}" type="presParOf" srcId="{A1BBA332-2358-47F4-9B7F-86B5F0101BC6}" destId="{A9ED8156-FF39-40B5-A5AE-F65C7095D567}" srcOrd="4" destOrd="0" presId="urn:microsoft.com/office/officeart/2005/8/layout/hierarchy2"/>
    <dgm:cxn modelId="{0476BA70-BFF0-4E47-9CFB-1466896D48A5}" type="presParOf" srcId="{A9ED8156-FF39-40B5-A5AE-F65C7095D567}" destId="{F0FAE007-674D-4DB0-A1D9-1CEF6F53BC45}" srcOrd="0" destOrd="0" presId="urn:microsoft.com/office/officeart/2005/8/layout/hierarchy2"/>
    <dgm:cxn modelId="{098C647C-8768-3A4B-8FB9-C1D73885F736}" type="presParOf" srcId="{A1BBA332-2358-47F4-9B7F-86B5F0101BC6}" destId="{11DB392F-9D96-4A57-AA1F-4143D8E6F998}" srcOrd="5" destOrd="0" presId="urn:microsoft.com/office/officeart/2005/8/layout/hierarchy2"/>
    <dgm:cxn modelId="{BEDE1B84-0715-6743-8AFD-41F83CCD1823}" type="presParOf" srcId="{11DB392F-9D96-4A57-AA1F-4143D8E6F998}" destId="{D0D6A88E-C6A0-4585-8B57-062E997EBB42}" srcOrd="0" destOrd="0" presId="urn:microsoft.com/office/officeart/2005/8/layout/hierarchy2"/>
    <dgm:cxn modelId="{5F30C15F-CCB5-1340-9428-DE48FDF4F53A}" type="presParOf" srcId="{11DB392F-9D96-4A57-AA1F-4143D8E6F998}" destId="{8728230F-76C6-41B0-A5D2-2AD937C46851}" srcOrd="1" destOrd="0" presId="urn:microsoft.com/office/officeart/2005/8/layout/hierarchy2"/>
    <dgm:cxn modelId="{B18A05A6-55DE-8F46-B9E6-976AB4D74311}" type="presParOf" srcId="{C6C89B68-B86B-4468-8198-69EC3D7CCEBE}" destId="{640CAFA5-B864-4246-BF46-8ED962EC590A}" srcOrd="2" destOrd="0" presId="urn:microsoft.com/office/officeart/2005/8/layout/hierarchy2"/>
    <dgm:cxn modelId="{D642BE17-50F4-FC4D-A33B-C5442BAB8E05}" type="presParOf" srcId="{640CAFA5-B864-4246-BF46-8ED962EC590A}" destId="{ABB16B2E-E213-432A-9BB5-C2AADF0DB9EA}" srcOrd="0" destOrd="0" presId="urn:microsoft.com/office/officeart/2005/8/layout/hierarchy2"/>
    <dgm:cxn modelId="{9995CB2F-C383-664F-A7F6-211E74DED4D4}" type="presParOf" srcId="{C6C89B68-B86B-4468-8198-69EC3D7CCEBE}" destId="{B1F0D49B-1CF4-4D4F-A171-BBEFF4D6A798}" srcOrd="3" destOrd="0" presId="urn:microsoft.com/office/officeart/2005/8/layout/hierarchy2"/>
    <dgm:cxn modelId="{D15BABDA-151E-9C4A-8425-EB6304233997}" type="presParOf" srcId="{B1F0D49B-1CF4-4D4F-A171-BBEFF4D6A798}" destId="{5C18357E-002E-4E4A-8B3D-420D759B61F4}" srcOrd="0" destOrd="0" presId="urn:microsoft.com/office/officeart/2005/8/layout/hierarchy2"/>
    <dgm:cxn modelId="{89AFC9F4-3B43-F342-8D59-37B171D906C3}" type="presParOf" srcId="{B1F0D49B-1CF4-4D4F-A171-BBEFF4D6A798}" destId="{54939D48-C390-4B2B-BDCA-08FB730C24CF}" srcOrd="1" destOrd="0" presId="urn:microsoft.com/office/officeart/2005/8/layout/hierarchy2"/>
    <dgm:cxn modelId="{376A2F43-B9DF-E44B-B000-6D9804915FDF}" type="presParOf" srcId="{54939D48-C390-4B2B-BDCA-08FB730C24CF}" destId="{6C4EA22D-7C56-4C69-8873-7985C1834B9C}" srcOrd="0" destOrd="0" presId="urn:microsoft.com/office/officeart/2005/8/layout/hierarchy2"/>
    <dgm:cxn modelId="{23113F53-8CD3-3E47-B737-CB7E4ABA3D97}" type="presParOf" srcId="{6C4EA22D-7C56-4C69-8873-7985C1834B9C}" destId="{A3EFB5C1-35D3-48C9-AF30-4C7BAE7A87B9}" srcOrd="0" destOrd="0" presId="urn:microsoft.com/office/officeart/2005/8/layout/hierarchy2"/>
    <dgm:cxn modelId="{24BE6D16-0D32-D947-92BD-A64603283ACB}" type="presParOf" srcId="{54939D48-C390-4B2B-BDCA-08FB730C24CF}" destId="{78B3EFE6-AD12-47C0-8E7F-64FA056CA4F2}" srcOrd="1" destOrd="0" presId="urn:microsoft.com/office/officeart/2005/8/layout/hierarchy2"/>
    <dgm:cxn modelId="{1A79E41F-6E93-1A42-92A5-D2B3C9EF76FD}" type="presParOf" srcId="{78B3EFE6-AD12-47C0-8E7F-64FA056CA4F2}" destId="{4367D040-23F0-484F-BD98-9258056C595B}" srcOrd="0" destOrd="0" presId="urn:microsoft.com/office/officeart/2005/8/layout/hierarchy2"/>
    <dgm:cxn modelId="{EB55CC51-066C-744B-90D1-267EC32E3D0E}" type="presParOf" srcId="{78B3EFE6-AD12-47C0-8E7F-64FA056CA4F2}" destId="{2190FE73-7F1D-4925-AA1A-124D8C4858EE}" srcOrd="1" destOrd="0" presId="urn:microsoft.com/office/officeart/2005/8/layout/hierarchy2"/>
    <dgm:cxn modelId="{F259F170-B134-D449-8772-E4BFA96640E9}" type="presParOf" srcId="{2190FE73-7F1D-4925-AA1A-124D8C4858EE}" destId="{6F5C01B2-789F-4E65-AFED-6D820F02574A}" srcOrd="0" destOrd="0" presId="urn:microsoft.com/office/officeart/2005/8/layout/hierarchy2"/>
    <dgm:cxn modelId="{BD91BA58-A9FB-A248-8B29-5489974EB206}" type="presParOf" srcId="{6F5C01B2-789F-4E65-AFED-6D820F02574A}" destId="{4962FE87-759A-46EB-BBCD-81605A0ABB3A}" srcOrd="0" destOrd="0" presId="urn:microsoft.com/office/officeart/2005/8/layout/hierarchy2"/>
    <dgm:cxn modelId="{63989EE3-CD20-9D41-BFDF-B726F696DE58}" type="presParOf" srcId="{2190FE73-7F1D-4925-AA1A-124D8C4858EE}" destId="{2BF8C0B1-FB59-4994-B47C-4DC711A6F447}" srcOrd="1" destOrd="0" presId="urn:microsoft.com/office/officeart/2005/8/layout/hierarchy2"/>
    <dgm:cxn modelId="{2E22AD06-B417-CD48-9EB4-C0520DCAEE61}" type="presParOf" srcId="{2BF8C0B1-FB59-4994-B47C-4DC711A6F447}" destId="{BDF6AAD4-24F2-45DA-B1A8-7550292DAED7}" srcOrd="0" destOrd="0" presId="urn:microsoft.com/office/officeart/2005/8/layout/hierarchy2"/>
    <dgm:cxn modelId="{75417011-0C94-4049-8538-5C40F7C7F2D2}" type="presParOf" srcId="{2BF8C0B1-FB59-4994-B47C-4DC711A6F447}" destId="{D8A966E4-0137-405C-B77E-59DAF02B5F1C}" srcOrd="1" destOrd="0" presId="urn:microsoft.com/office/officeart/2005/8/layout/hierarchy2"/>
    <dgm:cxn modelId="{D05EAA09-5161-B74F-B72B-E2042D5A5EF2}" type="presParOf" srcId="{D8A966E4-0137-405C-B77E-59DAF02B5F1C}" destId="{A98E6D02-CF77-481D-B0EA-DE4F8713DBA8}" srcOrd="0" destOrd="0" presId="urn:microsoft.com/office/officeart/2005/8/layout/hierarchy2"/>
    <dgm:cxn modelId="{BA9AD8C7-CC5D-6049-BAB7-C676DFFE0B68}" type="presParOf" srcId="{A98E6D02-CF77-481D-B0EA-DE4F8713DBA8}" destId="{89B084AD-8603-4695-B623-0980AA8B0EFD}" srcOrd="0" destOrd="0" presId="urn:microsoft.com/office/officeart/2005/8/layout/hierarchy2"/>
    <dgm:cxn modelId="{A4F835BA-4399-124B-8247-750348B6EE6A}" type="presParOf" srcId="{D8A966E4-0137-405C-B77E-59DAF02B5F1C}" destId="{7F61F93D-04C9-47FB-A341-C567288D7259}" srcOrd="1" destOrd="0" presId="urn:microsoft.com/office/officeart/2005/8/layout/hierarchy2"/>
    <dgm:cxn modelId="{953B5794-1923-5E4C-9992-6FE250B6C8C5}" type="presParOf" srcId="{7F61F93D-04C9-47FB-A341-C567288D7259}" destId="{6F86FFE9-C697-4E8B-BA1D-F676E52D26A6}" srcOrd="0" destOrd="0" presId="urn:microsoft.com/office/officeart/2005/8/layout/hierarchy2"/>
    <dgm:cxn modelId="{8F74AD4F-D310-9640-8012-586E53AB2192}" type="presParOf" srcId="{7F61F93D-04C9-47FB-A341-C567288D7259}" destId="{D83A6F17-946C-4288-8510-BE7E98EEEBAA}" srcOrd="1" destOrd="0" presId="urn:microsoft.com/office/officeart/2005/8/layout/hierarchy2"/>
    <dgm:cxn modelId="{9566D426-25B6-674C-A1EE-72C6CB642F78}" type="presParOf" srcId="{2190FE73-7F1D-4925-AA1A-124D8C4858EE}" destId="{2995C015-C79E-4CC7-BB1C-11424EFD7494}" srcOrd="2" destOrd="0" presId="urn:microsoft.com/office/officeart/2005/8/layout/hierarchy2"/>
    <dgm:cxn modelId="{6218E43A-2F83-3045-A874-43C5176B1247}" type="presParOf" srcId="{2995C015-C79E-4CC7-BB1C-11424EFD7494}" destId="{27854164-6F2E-4111-A096-C82353BCEB24}" srcOrd="0" destOrd="0" presId="urn:microsoft.com/office/officeart/2005/8/layout/hierarchy2"/>
    <dgm:cxn modelId="{BD3F770F-9499-B24E-A363-16F21D494C6C}" type="presParOf" srcId="{2190FE73-7F1D-4925-AA1A-124D8C4858EE}" destId="{BC477F86-CC02-40F8-97D3-336847788C00}" srcOrd="3" destOrd="0" presId="urn:microsoft.com/office/officeart/2005/8/layout/hierarchy2"/>
    <dgm:cxn modelId="{0D09A542-0B31-EC46-800C-83FDC7F13849}" type="presParOf" srcId="{BC477F86-CC02-40F8-97D3-336847788C00}" destId="{F4E654B8-9177-407B-9708-F06A3EE69995}" srcOrd="0" destOrd="0" presId="urn:microsoft.com/office/officeart/2005/8/layout/hierarchy2"/>
    <dgm:cxn modelId="{1CCC61EA-07AA-5C4D-B40E-A40E886ABCDC}" type="presParOf" srcId="{BC477F86-CC02-40F8-97D3-336847788C00}" destId="{B54A219C-AF78-4AD9-960E-BFC2DE114B76}" srcOrd="1" destOrd="0" presId="urn:microsoft.com/office/officeart/2005/8/layout/hierarchy2"/>
    <dgm:cxn modelId="{F5B4C690-DBD2-6E46-B425-8FF5BC6DBEF8}" type="presParOf" srcId="{B54A219C-AF78-4AD9-960E-BFC2DE114B76}" destId="{3B5448F2-1C91-40CC-BDD5-B3520B67985A}" srcOrd="0" destOrd="0" presId="urn:microsoft.com/office/officeart/2005/8/layout/hierarchy2"/>
    <dgm:cxn modelId="{66A2BFF8-325E-9240-A3B7-98BB360183C2}" type="presParOf" srcId="{3B5448F2-1C91-40CC-BDD5-B3520B67985A}" destId="{621CE35A-5CB4-4769-AFAE-DC077A11D386}" srcOrd="0" destOrd="0" presId="urn:microsoft.com/office/officeart/2005/8/layout/hierarchy2"/>
    <dgm:cxn modelId="{D62068F1-1451-3749-AD8A-78C2D301AF7D}" type="presParOf" srcId="{B54A219C-AF78-4AD9-960E-BFC2DE114B76}" destId="{46E5B228-8E0A-4D4D-AF0B-9B15B208BDAD}" srcOrd="1" destOrd="0" presId="urn:microsoft.com/office/officeart/2005/8/layout/hierarchy2"/>
    <dgm:cxn modelId="{F55E2785-0BBF-0240-8654-D9D5D8499136}" type="presParOf" srcId="{46E5B228-8E0A-4D4D-AF0B-9B15B208BDAD}" destId="{01AC721A-17BB-4868-AF8B-67E77089B9F1}" srcOrd="0" destOrd="0" presId="urn:microsoft.com/office/officeart/2005/8/layout/hierarchy2"/>
    <dgm:cxn modelId="{52CB9867-B7AC-D54F-BA14-726847F4FE9C}" type="presParOf" srcId="{46E5B228-8E0A-4D4D-AF0B-9B15B208BDAD}" destId="{6EB4143F-01E0-4506-9AD0-E4D704B40E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A7574A-41BD-4C19-BD3B-62FE298A3CE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A3A697-06C8-4253-A530-921116317605}">
      <dgm:prSet phldrT="[Testo]" custT="1"/>
      <dgm:spPr>
        <a:solidFill>
          <a:srgbClr val="00004C"/>
        </a:solidFill>
        <a:ln>
          <a:solidFill>
            <a:srgbClr val="FFFF0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it-IT" sz="2700" dirty="0" smtClean="0"/>
            <a:t>Plasma</a:t>
          </a:r>
        </a:p>
        <a:p>
          <a:pPr>
            <a:spcAft>
              <a:spcPct val="35000"/>
            </a:spcAft>
          </a:pPr>
          <a:r>
            <a:rPr lang="it-IT" sz="2700" dirty="0" smtClean="0"/>
            <a:t> </a:t>
          </a:r>
          <a:r>
            <a:rPr lang="it-IT" sz="2700" dirty="0" err="1" smtClean="0"/>
            <a:t>accelerators</a:t>
          </a:r>
          <a:r>
            <a:rPr lang="it-IT" sz="2700" dirty="0" smtClean="0"/>
            <a:t>:</a:t>
          </a:r>
        </a:p>
        <a:p>
          <a:pPr>
            <a:spcAft>
              <a:spcPct val="35000"/>
            </a:spcAft>
          </a:pPr>
          <a:r>
            <a:rPr lang="it-IT" sz="2000" dirty="0" err="1" smtClean="0"/>
            <a:t>Transform</a:t>
          </a:r>
          <a:r>
            <a:rPr lang="it-IT" sz="2000" dirty="0" smtClean="0"/>
            <a:t> </a:t>
          </a:r>
          <a:r>
            <a:rPr lang="it-IT" sz="2000" dirty="0" err="1" smtClean="0"/>
            <a:t>transverse</a:t>
          </a:r>
          <a:r>
            <a:rPr lang="it-IT" sz="2000" dirty="0" smtClean="0"/>
            <a:t> </a:t>
          </a:r>
          <a:r>
            <a:rPr lang="it-IT" sz="2000" dirty="0" err="1" smtClean="0"/>
            <a:t>fields</a:t>
          </a:r>
          <a:r>
            <a:rPr lang="it-IT" sz="2000" dirty="0" smtClean="0"/>
            <a:t> </a:t>
          </a:r>
          <a:r>
            <a:rPr lang="it-IT" sz="2000" dirty="0" err="1" smtClean="0"/>
            <a:t>into</a:t>
          </a:r>
          <a:r>
            <a:rPr lang="it-IT" sz="2000" dirty="0" smtClean="0"/>
            <a:t> </a:t>
          </a:r>
          <a:r>
            <a:rPr lang="it-IT" sz="2000" dirty="0" err="1" smtClean="0"/>
            <a:t>longitudinal</a:t>
          </a:r>
          <a:r>
            <a:rPr lang="it-IT" sz="2000" dirty="0" smtClean="0"/>
            <a:t> </a:t>
          </a:r>
          <a:r>
            <a:rPr lang="it-IT" sz="2000" dirty="0" err="1" smtClean="0"/>
            <a:t>fields</a:t>
          </a:r>
          <a:endParaRPr lang="en-US" sz="2000" dirty="0"/>
        </a:p>
      </dgm:t>
    </dgm:pt>
    <dgm:pt modelId="{94BEE816-7488-4A31-A761-1B2C1D851D6C}" type="parTrans" cxnId="{F886E34A-D976-4515-9082-FB9D72FB60AE}">
      <dgm:prSet/>
      <dgm:spPr/>
      <dgm:t>
        <a:bodyPr/>
        <a:lstStyle/>
        <a:p>
          <a:endParaRPr lang="en-US"/>
        </a:p>
      </dgm:t>
    </dgm:pt>
    <dgm:pt modelId="{EA282B35-C352-429A-ACD9-EEC2C759F9EC}" type="sibTrans" cxnId="{F886E34A-D976-4515-9082-FB9D72FB60AE}">
      <dgm:prSet/>
      <dgm:spPr/>
      <dgm:t>
        <a:bodyPr/>
        <a:lstStyle/>
        <a:p>
          <a:endParaRPr lang="en-US"/>
        </a:p>
      </dgm:t>
    </dgm:pt>
    <dgm:pt modelId="{EC8C9F56-FFFB-4AE3-A62A-A150AB75C620}">
      <dgm:prSet phldrT="[Testo]" custT="1"/>
      <dgm:spPr>
        <a:solidFill>
          <a:srgbClr val="FFFFCC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2400" b="1" dirty="0" smtClean="0">
              <a:solidFill>
                <a:srgbClr val="00004C"/>
              </a:solidFill>
            </a:rPr>
            <a:t>Laser </a:t>
          </a:r>
          <a:r>
            <a:rPr lang="it-IT" sz="2400" b="1" dirty="0" err="1" smtClean="0">
              <a:solidFill>
                <a:srgbClr val="00004C"/>
              </a:solidFill>
            </a:rPr>
            <a:t>driven</a:t>
          </a:r>
          <a:endParaRPr lang="en-US" sz="2400" b="1" dirty="0">
            <a:solidFill>
              <a:srgbClr val="00004C"/>
            </a:solidFill>
          </a:endParaRPr>
        </a:p>
      </dgm:t>
    </dgm:pt>
    <dgm:pt modelId="{A0275444-A215-4D78-8AD2-6DFD7C07F812}" type="parTrans" cxnId="{3648A8AE-6953-46C1-8518-57375A5DCF2D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95BFAEE3-C1F3-4A74-81D2-1F96215FCFE0}" type="sibTrans" cxnId="{3648A8AE-6953-46C1-8518-57375A5DCF2D}">
      <dgm:prSet/>
      <dgm:spPr/>
      <dgm:t>
        <a:bodyPr/>
        <a:lstStyle/>
        <a:p>
          <a:endParaRPr lang="en-US"/>
        </a:p>
      </dgm:t>
    </dgm:pt>
    <dgm:pt modelId="{1C3C7D9E-ED25-42C5-9762-9738FEEFBA37}">
      <dgm:prSet phldrT="[Testo]" custT="1"/>
      <dgm:spPr>
        <a:solidFill>
          <a:srgbClr val="FFFFCC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2400" b="1" dirty="0" smtClean="0">
              <a:solidFill>
                <a:srgbClr val="00004C"/>
              </a:solidFill>
            </a:rPr>
            <a:t>e- </a:t>
          </a:r>
          <a:r>
            <a:rPr lang="it-IT" sz="2400" b="1" dirty="0" err="1" smtClean="0">
              <a:solidFill>
                <a:srgbClr val="00004C"/>
              </a:solidFill>
            </a:rPr>
            <a:t>driven</a:t>
          </a:r>
          <a:endParaRPr lang="en-US" sz="2400" b="1" dirty="0">
            <a:solidFill>
              <a:srgbClr val="00004C"/>
            </a:solidFill>
          </a:endParaRPr>
        </a:p>
      </dgm:t>
    </dgm:pt>
    <dgm:pt modelId="{F428056A-E252-4F1B-A806-60804732650F}" type="parTrans" cxnId="{DCC78014-1247-43EB-A389-985A7CAF9D1F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510D5E1F-0A78-4DC5-A65A-3A8C04E90449}" type="sibTrans" cxnId="{DCC78014-1247-43EB-A389-985A7CAF9D1F}">
      <dgm:prSet/>
      <dgm:spPr/>
      <dgm:t>
        <a:bodyPr/>
        <a:lstStyle/>
        <a:p>
          <a:endParaRPr lang="en-US"/>
        </a:p>
      </dgm:t>
    </dgm:pt>
    <dgm:pt modelId="{45338A98-9C8F-4068-AD86-8291381C6246}">
      <dgm:prSet phldrT="[Testo]" custT="1"/>
      <dgm:spPr>
        <a:solidFill>
          <a:srgbClr val="FFFFCC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2400" b="1" dirty="0" smtClean="0">
              <a:solidFill>
                <a:srgbClr val="00004C"/>
              </a:solidFill>
            </a:rPr>
            <a:t>p </a:t>
          </a:r>
          <a:r>
            <a:rPr lang="it-IT" sz="2400" b="1" dirty="0" err="1" smtClean="0">
              <a:solidFill>
                <a:srgbClr val="00004C"/>
              </a:solidFill>
            </a:rPr>
            <a:t>driven</a:t>
          </a:r>
          <a:endParaRPr lang="en-US" sz="2400" b="1" dirty="0">
            <a:solidFill>
              <a:srgbClr val="00004C"/>
            </a:solidFill>
          </a:endParaRPr>
        </a:p>
      </dgm:t>
    </dgm:pt>
    <dgm:pt modelId="{7F7EF47E-3BD7-4E91-B138-565FAE336436}" type="parTrans" cxnId="{C0C2F2F3-DA58-42AE-A964-2F02686A7BB5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B249DA92-1F65-461A-80F5-3724AA37223A}" type="sibTrans" cxnId="{C0C2F2F3-DA58-42AE-A964-2F02686A7BB5}">
      <dgm:prSet/>
      <dgm:spPr/>
      <dgm:t>
        <a:bodyPr/>
        <a:lstStyle/>
        <a:p>
          <a:endParaRPr lang="en-US"/>
        </a:p>
      </dgm:t>
    </dgm:pt>
    <dgm:pt modelId="{1ACDAC2F-0CCB-4D8E-8692-A7D3BFAAF414}">
      <dgm:prSet custT="1"/>
      <dgm:spPr>
        <a:solidFill>
          <a:srgbClr val="FFFFCC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2400" b="1" dirty="0" err="1" smtClean="0">
              <a:solidFill>
                <a:srgbClr val="00004C"/>
              </a:solidFill>
            </a:rPr>
            <a:t>Dielectric</a:t>
          </a:r>
          <a:r>
            <a:rPr lang="it-IT" sz="2400" b="1" dirty="0" smtClean="0">
              <a:solidFill>
                <a:srgbClr val="00004C"/>
              </a:solidFill>
            </a:rPr>
            <a:t> </a:t>
          </a:r>
          <a:r>
            <a:rPr lang="it-IT" sz="2400" b="1" dirty="0" err="1" smtClean="0">
              <a:solidFill>
                <a:srgbClr val="00004C"/>
              </a:solidFill>
            </a:rPr>
            <a:t>wakefields</a:t>
          </a:r>
          <a:endParaRPr lang="en-US" sz="2400" b="1" dirty="0">
            <a:solidFill>
              <a:srgbClr val="00004C"/>
            </a:solidFill>
          </a:endParaRPr>
        </a:p>
      </dgm:t>
    </dgm:pt>
    <dgm:pt modelId="{BE07FF64-11B9-433D-A83F-CD82D4F4407C}" type="parTrans" cxnId="{CB1D4589-AFE1-4AEB-869E-535A91B5AAC3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9371C698-0608-4C0A-9AF0-DABEF47438F4}" type="sibTrans" cxnId="{CB1D4589-AFE1-4AEB-869E-535A91B5AAC3}">
      <dgm:prSet/>
      <dgm:spPr/>
      <dgm:t>
        <a:bodyPr/>
        <a:lstStyle/>
        <a:p>
          <a:endParaRPr lang="en-US"/>
        </a:p>
      </dgm:t>
    </dgm:pt>
    <dgm:pt modelId="{18DA212F-A1DE-4B29-AAC3-FCFF29505B52}" type="pres">
      <dgm:prSet presAssocID="{34A7574A-41BD-4C19-BD3B-62FE298A3CE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065E1-E33E-4652-95C8-57F2FB4A8BE2}" type="pres">
      <dgm:prSet presAssocID="{4FA3A697-06C8-4253-A530-921116317605}" presName="root1" presStyleCnt="0"/>
      <dgm:spPr/>
    </dgm:pt>
    <dgm:pt modelId="{89BF84B0-F563-4AAD-9EBA-7D5DD5A5D87B}" type="pres">
      <dgm:prSet presAssocID="{4FA3A697-06C8-4253-A530-921116317605}" presName="LevelOneTextNode" presStyleLbl="node0" presStyleIdx="0" presStyleCnt="1" custAng="5400000" custScaleX="291668" custScaleY="77185" custLinFactNeighborX="-57609" custLinFactNeighborY="2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42BE6F-2B1F-48F1-8250-16FF6DE23FF5}" type="pres">
      <dgm:prSet presAssocID="{4FA3A697-06C8-4253-A530-921116317605}" presName="level2hierChild" presStyleCnt="0"/>
      <dgm:spPr/>
    </dgm:pt>
    <dgm:pt modelId="{E65E2084-87B2-4058-A287-95C9E2D0CFF6}" type="pres">
      <dgm:prSet presAssocID="{A0275444-A215-4D78-8AD2-6DFD7C07F812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BB0AC3FC-AD8D-4D5A-B425-34A2C66C15E3}" type="pres">
      <dgm:prSet presAssocID="{A0275444-A215-4D78-8AD2-6DFD7C07F812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A61D7E0-5D36-4810-AD25-7F5311BD92F9}" type="pres">
      <dgm:prSet presAssocID="{EC8C9F56-FFFB-4AE3-A62A-A150AB75C620}" presName="root2" presStyleCnt="0"/>
      <dgm:spPr/>
    </dgm:pt>
    <dgm:pt modelId="{0E9A14ED-7C17-4EDE-A6E6-7C6AAD46F3A3}" type="pres">
      <dgm:prSet presAssocID="{EC8C9F56-FFFB-4AE3-A62A-A150AB75C620}" presName="LevelTwoTextNode" presStyleLbl="node2" presStyleIdx="0" presStyleCnt="4" custLinFactNeighborX="48923" custLinFactNeighborY="-70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99FD14-854A-4242-9243-64BE317731CE}" type="pres">
      <dgm:prSet presAssocID="{EC8C9F56-FFFB-4AE3-A62A-A150AB75C620}" presName="level3hierChild" presStyleCnt="0"/>
      <dgm:spPr/>
    </dgm:pt>
    <dgm:pt modelId="{3C8F45D5-EA66-4EA5-A7B3-07902E9A001E}" type="pres">
      <dgm:prSet presAssocID="{F428056A-E252-4F1B-A806-60804732650F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5C4EFB4E-21A5-44B7-8CBC-07F821814FF5}" type="pres">
      <dgm:prSet presAssocID="{F428056A-E252-4F1B-A806-60804732650F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3B866AA-48F2-4D6D-90EF-546EE66BB3B3}" type="pres">
      <dgm:prSet presAssocID="{1C3C7D9E-ED25-42C5-9762-9738FEEFBA37}" presName="root2" presStyleCnt="0"/>
      <dgm:spPr/>
    </dgm:pt>
    <dgm:pt modelId="{3530003A-BFBE-43F0-9BF6-AE848F0DBBCB}" type="pres">
      <dgm:prSet presAssocID="{1C3C7D9E-ED25-42C5-9762-9738FEEFBA37}" presName="LevelTwoTextNode" presStyleLbl="node2" presStyleIdx="1" presStyleCnt="4" custLinFactNeighborX="48923" custLinFactNeighborY="-14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65E43A-504E-4AC4-A604-8B9225F5663C}" type="pres">
      <dgm:prSet presAssocID="{1C3C7D9E-ED25-42C5-9762-9738FEEFBA37}" presName="level3hierChild" presStyleCnt="0"/>
      <dgm:spPr/>
    </dgm:pt>
    <dgm:pt modelId="{186D3E48-D4FB-4079-97B3-BFC64269ECA1}" type="pres">
      <dgm:prSet presAssocID="{7F7EF47E-3BD7-4E91-B138-565FAE336436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65243CF2-01A0-4A56-BBD7-B9456F5D2E5D}" type="pres">
      <dgm:prSet presAssocID="{7F7EF47E-3BD7-4E91-B138-565FAE336436}" presName="connTx" presStyleLbl="parChTrans1D2" presStyleIdx="2" presStyleCnt="4"/>
      <dgm:spPr/>
      <dgm:t>
        <a:bodyPr/>
        <a:lstStyle/>
        <a:p>
          <a:endParaRPr lang="en-US"/>
        </a:p>
      </dgm:t>
    </dgm:pt>
    <dgm:pt modelId="{8CD40AF7-68CD-486F-9F0A-8BE9001CF3D5}" type="pres">
      <dgm:prSet presAssocID="{45338A98-9C8F-4068-AD86-8291381C6246}" presName="root2" presStyleCnt="0"/>
      <dgm:spPr/>
    </dgm:pt>
    <dgm:pt modelId="{71579B5E-1308-4A19-9AA3-1E713BC731B8}" type="pres">
      <dgm:prSet presAssocID="{45338A98-9C8F-4068-AD86-8291381C6246}" presName="LevelTwoTextNode" presStyleLbl="node2" presStyleIdx="2" presStyleCnt="4" custLinFactNeighborX="48923" custLinFactNeighborY="-5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5D9311-23B4-4CE9-BBA4-1F5DE736C66C}" type="pres">
      <dgm:prSet presAssocID="{45338A98-9C8F-4068-AD86-8291381C6246}" presName="level3hierChild" presStyleCnt="0"/>
      <dgm:spPr/>
    </dgm:pt>
    <dgm:pt modelId="{877D1AF6-F394-4EEE-B9C4-936BC6D51424}" type="pres">
      <dgm:prSet presAssocID="{BE07FF64-11B9-433D-A83F-CD82D4F4407C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64F5B6B-F834-4996-9473-36DE8E91B093}" type="pres">
      <dgm:prSet presAssocID="{BE07FF64-11B9-433D-A83F-CD82D4F4407C}" presName="connTx" presStyleLbl="parChTrans1D2" presStyleIdx="3" presStyleCnt="4"/>
      <dgm:spPr/>
      <dgm:t>
        <a:bodyPr/>
        <a:lstStyle/>
        <a:p>
          <a:endParaRPr lang="en-US"/>
        </a:p>
      </dgm:t>
    </dgm:pt>
    <dgm:pt modelId="{FE04E57D-D5B1-4D91-BFC8-5BB187F251D5}" type="pres">
      <dgm:prSet presAssocID="{1ACDAC2F-0CCB-4D8E-8692-A7D3BFAAF414}" presName="root2" presStyleCnt="0"/>
      <dgm:spPr/>
    </dgm:pt>
    <dgm:pt modelId="{F08E5000-27FE-4CDF-ACD0-149F8A1A4CD0}" type="pres">
      <dgm:prSet presAssocID="{1ACDAC2F-0CCB-4D8E-8692-A7D3BFAAF414}" presName="LevelTwoTextNode" presStyleLbl="node2" presStyleIdx="3" presStyleCnt="4" custLinFactNeighborX="48923" custLinFactNeighborY="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BFB5C9-24F7-49D0-B7B5-49F87A3F445C}" type="pres">
      <dgm:prSet presAssocID="{1ACDAC2F-0CCB-4D8E-8692-A7D3BFAAF414}" presName="level3hierChild" presStyleCnt="0"/>
      <dgm:spPr/>
    </dgm:pt>
  </dgm:ptLst>
  <dgm:cxnLst>
    <dgm:cxn modelId="{C0C2F2F3-DA58-42AE-A964-2F02686A7BB5}" srcId="{4FA3A697-06C8-4253-A530-921116317605}" destId="{45338A98-9C8F-4068-AD86-8291381C6246}" srcOrd="2" destOrd="0" parTransId="{7F7EF47E-3BD7-4E91-B138-565FAE336436}" sibTransId="{B249DA92-1F65-461A-80F5-3724AA37223A}"/>
    <dgm:cxn modelId="{24BC35FE-3514-AE4A-A9EF-EC368096D88D}" type="presOf" srcId="{EC8C9F56-FFFB-4AE3-A62A-A150AB75C620}" destId="{0E9A14ED-7C17-4EDE-A6E6-7C6AAD46F3A3}" srcOrd="0" destOrd="0" presId="urn:microsoft.com/office/officeart/2008/layout/HorizontalMultiLevelHierarchy"/>
    <dgm:cxn modelId="{27E8D21A-2FD9-C144-BB40-E35F52354EBF}" type="presOf" srcId="{F428056A-E252-4F1B-A806-60804732650F}" destId="{3C8F45D5-EA66-4EA5-A7B3-07902E9A001E}" srcOrd="0" destOrd="0" presId="urn:microsoft.com/office/officeart/2008/layout/HorizontalMultiLevelHierarchy"/>
    <dgm:cxn modelId="{11616DA0-0643-874A-9258-00476C98C0F6}" type="presOf" srcId="{BE07FF64-11B9-433D-A83F-CD82D4F4407C}" destId="{877D1AF6-F394-4EEE-B9C4-936BC6D51424}" srcOrd="0" destOrd="0" presId="urn:microsoft.com/office/officeart/2008/layout/HorizontalMultiLevelHierarchy"/>
    <dgm:cxn modelId="{3648A8AE-6953-46C1-8518-57375A5DCF2D}" srcId="{4FA3A697-06C8-4253-A530-921116317605}" destId="{EC8C9F56-FFFB-4AE3-A62A-A150AB75C620}" srcOrd="0" destOrd="0" parTransId="{A0275444-A215-4D78-8AD2-6DFD7C07F812}" sibTransId="{95BFAEE3-C1F3-4A74-81D2-1F96215FCFE0}"/>
    <dgm:cxn modelId="{8386CA1D-A179-7F4C-A5D4-8EE4DA4808E3}" type="presOf" srcId="{4FA3A697-06C8-4253-A530-921116317605}" destId="{89BF84B0-F563-4AAD-9EBA-7D5DD5A5D87B}" srcOrd="0" destOrd="0" presId="urn:microsoft.com/office/officeart/2008/layout/HorizontalMultiLevelHierarchy"/>
    <dgm:cxn modelId="{FDE22347-322E-CE47-95E3-2E7C3E6DC71F}" type="presOf" srcId="{7F7EF47E-3BD7-4E91-B138-565FAE336436}" destId="{65243CF2-01A0-4A56-BBD7-B9456F5D2E5D}" srcOrd="1" destOrd="0" presId="urn:microsoft.com/office/officeart/2008/layout/HorizontalMultiLevelHierarchy"/>
    <dgm:cxn modelId="{9C6B3C52-578B-9349-A4AB-90E13244928C}" type="presOf" srcId="{F428056A-E252-4F1B-A806-60804732650F}" destId="{5C4EFB4E-21A5-44B7-8CBC-07F821814FF5}" srcOrd="1" destOrd="0" presId="urn:microsoft.com/office/officeart/2008/layout/HorizontalMultiLevelHierarchy"/>
    <dgm:cxn modelId="{7D844B5F-A886-7741-9C15-C81908D98A80}" type="presOf" srcId="{A0275444-A215-4D78-8AD2-6DFD7C07F812}" destId="{BB0AC3FC-AD8D-4D5A-B425-34A2C66C15E3}" srcOrd="1" destOrd="0" presId="urn:microsoft.com/office/officeart/2008/layout/HorizontalMultiLevelHierarchy"/>
    <dgm:cxn modelId="{0C706C29-F3B8-7648-829D-9053F274658A}" type="presOf" srcId="{A0275444-A215-4D78-8AD2-6DFD7C07F812}" destId="{E65E2084-87B2-4058-A287-95C9E2D0CFF6}" srcOrd="0" destOrd="0" presId="urn:microsoft.com/office/officeart/2008/layout/HorizontalMultiLevelHierarchy"/>
    <dgm:cxn modelId="{EDB1D903-37E7-DA47-BF17-57524B15BB74}" type="presOf" srcId="{7F7EF47E-3BD7-4E91-B138-565FAE336436}" destId="{186D3E48-D4FB-4079-97B3-BFC64269ECA1}" srcOrd="0" destOrd="0" presId="urn:microsoft.com/office/officeart/2008/layout/HorizontalMultiLevelHierarchy"/>
    <dgm:cxn modelId="{621BF169-5D4A-4F41-B981-209D2C667CDE}" type="presOf" srcId="{1C3C7D9E-ED25-42C5-9762-9738FEEFBA37}" destId="{3530003A-BFBE-43F0-9BF6-AE848F0DBBCB}" srcOrd="0" destOrd="0" presId="urn:microsoft.com/office/officeart/2008/layout/HorizontalMultiLevelHierarchy"/>
    <dgm:cxn modelId="{09152B23-0515-D940-9533-8263965B57AB}" type="presOf" srcId="{45338A98-9C8F-4068-AD86-8291381C6246}" destId="{71579B5E-1308-4A19-9AA3-1E713BC731B8}" srcOrd="0" destOrd="0" presId="urn:microsoft.com/office/officeart/2008/layout/HorizontalMultiLevelHierarchy"/>
    <dgm:cxn modelId="{CB1D4589-AFE1-4AEB-869E-535A91B5AAC3}" srcId="{4FA3A697-06C8-4253-A530-921116317605}" destId="{1ACDAC2F-0CCB-4D8E-8692-A7D3BFAAF414}" srcOrd="3" destOrd="0" parTransId="{BE07FF64-11B9-433D-A83F-CD82D4F4407C}" sibTransId="{9371C698-0608-4C0A-9AF0-DABEF47438F4}"/>
    <dgm:cxn modelId="{F886E34A-D976-4515-9082-FB9D72FB60AE}" srcId="{34A7574A-41BD-4C19-BD3B-62FE298A3CEE}" destId="{4FA3A697-06C8-4253-A530-921116317605}" srcOrd="0" destOrd="0" parTransId="{94BEE816-7488-4A31-A761-1B2C1D851D6C}" sibTransId="{EA282B35-C352-429A-ACD9-EEC2C759F9EC}"/>
    <dgm:cxn modelId="{373DD209-0F46-9F4E-94ED-531C9C40D993}" type="presOf" srcId="{34A7574A-41BD-4C19-BD3B-62FE298A3CEE}" destId="{18DA212F-A1DE-4B29-AAC3-FCFF29505B52}" srcOrd="0" destOrd="0" presId="urn:microsoft.com/office/officeart/2008/layout/HorizontalMultiLevelHierarchy"/>
    <dgm:cxn modelId="{DCC78014-1247-43EB-A389-985A7CAF9D1F}" srcId="{4FA3A697-06C8-4253-A530-921116317605}" destId="{1C3C7D9E-ED25-42C5-9762-9738FEEFBA37}" srcOrd="1" destOrd="0" parTransId="{F428056A-E252-4F1B-A806-60804732650F}" sibTransId="{510D5E1F-0A78-4DC5-A65A-3A8C04E90449}"/>
    <dgm:cxn modelId="{9D829280-5745-E843-BE34-BF05C2B80D29}" type="presOf" srcId="{BE07FF64-11B9-433D-A83F-CD82D4F4407C}" destId="{464F5B6B-F834-4996-9473-36DE8E91B093}" srcOrd="1" destOrd="0" presId="urn:microsoft.com/office/officeart/2008/layout/HorizontalMultiLevelHierarchy"/>
    <dgm:cxn modelId="{95F0A50D-1019-9342-9E23-4825A4B04761}" type="presOf" srcId="{1ACDAC2F-0CCB-4D8E-8692-A7D3BFAAF414}" destId="{F08E5000-27FE-4CDF-ACD0-149F8A1A4CD0}" srcOrd="0" destOrd="0" presId="urn:microsoft.com/office/officeart/2008/layout/HorizontalMultiLevelHierarchy"/>
    <dgm:cxn modelId="{AB2AEA13-ECDC-9A4A-95BB-E48BDB45EDEF}" type="presParOf" srcId="{18DA212F-A1DE-4B29-AAC3-FCFF29505B52}" destId="{CEB065E1-E33E-4652-95C8-57F2FB4A8BE2}" srcOrd="0" destOrd="0" presId="urn:microsoft.com/office/officeart/2008/layout/HorizontalMultiLevelHierarchy"/>
    <dgm:cxn modelId="{B631089A-F748-9746-B1A2-E9069F878583}" type="presParOf" srcId="{CEB065E1-E33E-4652-95C8-57F2FB4A8BE2}" destId="{89BF84B0-F563-4AAD-9EBA-7D5DD5A5D87B}" srcOrd="0" destOrd="0" presId="urn:microsoft.com/office/officeart/2008/layout/HorizontalMultiLevelHierarchy"/>
    <dgm:cxn modelId="{745E8B7E-0FFD-3A4E-AFBC-0C27D19171D3}" type="presParOf" srcId="{CEB065E1-E33E-4652-95C8-57F2FB4A8BE2}" destId="{CC42BE6F-2B1F-48F1-8250-16FF6DE23FF5}" srcOrd="1" destOrd="0" presId="urn:microsoft.com/office/officeart/2008/layout/HorizontalMultiLevelHierarchy"/>
    <dgm:cxn modelId="{8DEC98FF-6BBD-BE4B-88F3-784F714ECFA3}" type="presParOf" srcId="{CC42BE6F-2B1F-48F1-8250-16FF6DE23FF5}" destId="{E65E2084-87B2-4058-A287-95C9E2D0CFF6}" srcOrd="0" destOrd="0" presId="urn:microsoft.com/office/officeart/2008/layout/HorizontalMultiLevelHierarchy"/>
    <dgm:cxn modelId="{0087713E-C216-CE41-A474-3BF33B0C3F3F}" type="presParOf" srcId="{E65E2084-87B2-4058-A287-95C9E2D0CFF6}" destId="{BB0AC3FC-AD8D-4D5A-B425-34A2C66C15E3}" srcOrd="0" destOrd="0" presId="urn:microsoft.com/office/officeart/2008/layout/HorizontalMultiLevelHierarchy"/>
    <dgm:cxn modelId="{A19D04C6-F316-4A4E-AC40-79BB3C3DCF02}" type="presParOf" srcId="{CC42BE6F-2B1F-48F1-8250-16FF6DE23FF5}" destId="{5A61D7E0-5D36-4810-AD25-7F5311BD92F9}" srcOrd="1" destOrd="0" presId="urn:microsoft.com/office/officeart/2008/layout/HorizontalMultiLevelHierarchy"/>
    <dgm:cxn modelId="{530D56C1-889D-C44C-AAF8-5AF9B9468FC2}" type="presParOf" srcId="{5A61D7E0-5D36-4810-AD25-7F5311BD92F9}" destId="{0E9A14ED-7C17-4EDE-A6E6-7C6AAD46F3A3}" srcOrd="0" destOrd="0" presId="urn:microsoft.com/office/officeart/2008/layout/HorizontalMultiLevelHierarchy"/>
    <dgm:cxn modelId="{1DAE1B13-183F-9643-B84A-58661F6AF508}" type="presParOf" srcId="{5A61D7E0-5D36-4810-AD25-7F5311BD92F9}" destId="{6D99FD14-854A-4242-9243-64BE317731CE}" srcOrd="1" destOrd="0" presId="urn:microsoft.com/office/officeart/2008/layout/HorizontalMultiLevelHierarchy"/>
    <dgm:cxn modelId="{E81E6D56-A31C-DC48-8C8B-D1DB837067C1}" type="presParOf" srcId="{CC42BE6F-2B1F-48F1-8250-16FF6DE23FF5}" destId="{3C8F45D5-EA66-4EA5-A7B3-07902E9A001E}" srcOrd="2" destOrd="0" presId="urn:microsoft.com/office/officeart/2008/layout/HorizontalMultiLevelHierarchy"/>
    <dgm:cxn modelId="{025A4032-8535-F14B-B50B-DB095837FBA0}" type="presParOf" srcId="{3C8F45D5-EA66-4EA5-A7B3-07902E9A001E}" destId="{5C4EFB4E-21A5-44B7-8CBC-07F821814FF5}" srcOrd="0" destOrd="0" presId="urn:microsoft.com/office/officeart/2008/layout/HorizontalMultiLevelHierarchy"/>
    <dgm:cxn modelId="{047EACC4-F3CC-7147-8DCA-19AF68B159D1}" type="presParOf" srcId="{CC42BE6F-2B1F-48F1-8250-16FF6DE23FF5}" destId="{E3B866AA-48F2-4D6D-90EF-546EE66BB3B3}" srcOrd="3" destOrd="0" presId="urn:microsoft.com/office/officeart/2008/layout/HorizontalMultiLevelHierarchy"/>
    <dgm:cxn modelId="{621CCA04-6961-AE49-B090-8CEC89F7C9F6}" type="presParOf" srcId="{E3B866AA-48F2-4D6D-90EF-546EE66BB3B3}" destId="{3530003A-BFBE-43F0-9BF6-AE848F0DBBCB}" srcOrd="0" destOrd="0" presId="urn:microsoft.com/office/officeart/2008/layout/HorizontalMultiLevelHierarchy"/>
    <dgm:cxn modelId="{015CA93E-0E8B-0D4A-A314-8CC5595B0CB5}" type="presParOf" srcId="{E3B866AA-48F2-4D6D-90EF-546EE66BB3B3}" destId="{FB65E43A-504E-4AC4-A604-8B9225F5663C}" srcOrd="1" destOrd="0" presId="urn:microsoft.com/office/officeart/2008/layout/HorizontalMultiLevelHierarchy"/>
    <dgm:cxn modelId="{3F6551EA-A38B-D44D-9626-D45389739AE0}" type="presParOf" srcId="{CC42BE6F-2B1F-48F1-8250-16FF6DE23FF5}" destId="{186D3E48-D4FB-4079-97B3-BFC64269ECA1}" srcOrd="4" destOrd="0" presId="urn:microsoft.com/office/officeart/2008/layout/HorizontalMultiLevelHierarchy"/>
    <dgm:cxn modelId="{E8A0E1FD-0FDA-7C48-BEEB-EA0CBF1FE304}" type="presParOf" srcId="{186D3E48-D4FB-4079-97B3-BFC64269ECA1}" destId="{65243CF2-01A0-4A56-BBD7-B9456F5D2E5D}" srcOrd="0" destOrd="0" presId="urn:microsoft.com/office/officeart/2008/layout/HorizontalMultiLevelHierarchy"/>
    <dgm:cxn modelId="{25BE3861-216D-6140-B2EF-F427299A07F6}" type="presParOf" srcId="{CC42BE6F-2B1F-48F1-8250-16FF6DE23FF5}" destId="{8CD40AF7-68CD-486F-9F0A-8BE9001CF3D5}" srcOrd="5" destOrd="0" presId="urn:microsoft.com/office/officeart/2008/layout/HorizontalMultiLevelHierarchy"/>
    <dgm:cxn modelId="{D34CD507-D9A5-2F4A-9C11-D538EEDA30AD}" type="presParOf" srcId="{8CD40AF7-68CD-486F-9F0A-8BE9001CF3D5}" destId="{71579B5E-1308-4A19-9AA3-1E713BC731B8}" srcOrd="0" destOrd="0" presId="urn:microsoft.com/office/officeart/2008/layout/HorizontalMultiLevelHierarchy"/>
    <dgm:cxn modelId="{342ADA17-1627-0341-962B-4DF3CA5A43FC}" type="presParOf" srcId="{8CD40AF7-68CD-486F-9F0A-8BE9001CF3D5}" destId="{975D9311-23B4-4CE9-BBA4-1F5DE736C66C}" srcOrd="1" destOrd="0" presId="urn:microsoft.com/office/officeart/2008/layout/HorizontalMultiLevelHierarchy"/>
    <dgm:cxn modelId="{CC5377B9-9444-664A-B0D6-7C891C136DA3}" type="presParOf" srcId="{CC42BE6F-2B1F-48F1-8250-16FF6DE23FF5}" destId="{877D1AF6-F394-4EEE-B9C4-936BC6D51424}" srcOrd="6" destOrd="0" presId="urn:microsoft.com/office/officeart/2008/layout/HorizontalMultiLevelHierarchy"/>
    <dgm:cxn modelId="{5521EA0B-253C-8744-8FF9-16EBCB26EC3E}" type="presParOf" srcId="{877D1AF6-F394-4EEE-B9C4-936BC6D51424}" destId="{464F5B6B-F834-4996-9473-36DE8E91B093}" srcOrd="0" destOrd="0" presId="urn:microsoft.com/office/officeart/2008/layout/HorizontalMultiLevelHierarchy"/>
    <dgm:cxn modelId="{5BBEE9C0-F5D9-C94B-B561-7B46ED7C67EB}" type="presParOf" srcId="{CC42BE6F-2B1F-48F1-8250-16FF6DE23FF5}" destId="{FE04E57D-D5B1-4D91-BFC8-5BB187F251D5}" srcOrd="7" destOrd="0" presId="urn:microsoft.com/office/officeart/2008/layout/HorizontalMultiLevelHierarchy"/>
    <dgm:cxn modelId="{89F19531-FF6F-5548-9B2F-E4C080BB6569}" type="presParOf" srcId="{FE04E57D-D5B1-4D91-BFC8-5BB187F251D5}" destId="{F08E5000-27FE-4CDF-ACD0-149F8A1A4CD0}" srcOrd="0" destOrd="0" presId="urn:microsoft.com/office/officeart/2008/layout/HorizontalMultiLevelHierarchy"/>
    <dgm:cxn modelId="{8FE3CA73-1D77-D04F-912D-63D4E13A573F}" type="presParOf" srcId="{FE04E57D-D5B1-4D91-BFC8-5BB187F251D5}" destId="{94BFB5C9-24F7-49D0-B7B5-49F87A3F445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66E6B6-FF77-41A7-B4AE-38D4BB0A4B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2103FD-6DE4-46DC-B524-D462EF1B8C3D}">
      <dgm:prSet phldrT="[Testo]" custT="1"/>
      <dgm:spPr>
        <a:solidFill>
          <a:srgbClr val="0E0670"/>
        </a:solidFill>
        <a:ln>
          <a:noFill/>
        </a:ln>
      </dgm:spPr>
      <dgm:t>
        <a:bodyPr/>
        <a:lstStyle/>
        <a:p>
          <a:r>
            <a:rPr lang="it-IT" sz="2800" b="1" dirty="0" smtClean="0">
              <a:solidFill>
                <a:schemeClr val="bg1"/>
              </a:solidFill>
            </a:rPr>
            <a:t>e+ e-</a:t>
          </a:r>
        </a:p>
      </dgm:t>
    </dgm:pt>
    <dgm:pt modelId="{833B0116-A107-45B8-9872-656F92A1557C}" type="parTrans" cxnId="{33049294-59FF-4EBA-8700-2A231C456E21}">
      <dgm:prSet/>
      <dgm:spPr/>
      <dgm:t>
        <a:bodyPr/>
        <a:lstStyle/>
        <a:p>
          <a:endParaRPr lang="en-US"/>
        </a:p>
      </dgm:t>
    </dgm:pt>
    <dgm:pt modelId="{6DB5CB7F-8D63-49FE-8D70-81DB477650E8}" type="sibTrans" cxnId="{33049294-59FF-4EBA-8700-2A231C456E21}">
      <dgm:prSet/>
      <dgm:spPr/>
      <dgm:t>
        <a:bodyPr/>
        <a:lstStyle/>
        <a:p>
          <a:endParaRPr lang="en-US"/>
        </a:p>
      </dgm:t>
    </dgm:pt>
    <dgm:pt modelId="{E13F966F-228A-4D83-98BE-BBFB9E421655}">
      <dgm:prSet phldrT="[Testo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Linear</a:t>
          </a:r>
        </a:p>
        <a:p>
          <a:r>
            <a:rPr lang="it-IT" sz="1800" b="1" dirty="0" smtClean="0">
              <a:solidFill>
                <a:schemeClr val="tx1"/>
              </a:solidFill>
            </a:rPr>
            <a:t> </a:t>
          </a:r>
          <a:r>
            <a:rPr lang="it-IT" sz="1800" b="1" dirty="0" err="1" smtClean="0">
              <a:solidFill>
                <a:schemeClr val="tx1"/>
              </a:solidFill>
            </a:rPr>
            <a:t>Colliders</a:t>
          </a:r>
          <a:endParaRPr lang="en-US" sz="1800" b="1" dirty="0">
            <a:solidFill>
              <a:schemeClr val="tx1"/>
            </a:solidFill>
          </a:endParaRPr>
        </a:p>
      </dgm:t>
    </dgm:pt>
    <dgm:pt modelId="{E891752C-2003-47BF-93A4-BEABD2F60B24}" type="parTrans" cxnId="{078BC8A9-3149-446C-8361-93D91867800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80ED297-BAD3-4340-897A-73F2D8FF7A2B}" type="sibTrans" cxnId="{078BC8A9-3149-446C-8361-93D918678009}">
      <dgm:prSet/>
      <dgm:spPr/>
      <dgm:t>
        <a:bodyPr/>
        <a:lstStyle/>
        <a:p>
          <a:endParaRPr lang="en-US"/>
        </a:p>
      </dgm:t>
    </dgm:pt>
    <dgm:pt modelId="{0A0641F3-59FC-4F5B-9D3F-FEC5CE31BB6B}">
      <dgm:prSet phldrT="[Testo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CLIC</a:t>
          </a:r>
          <a:endParaRPr lang="en-US" sz="1800" b="1" dirty="0">
            <a:solidFill>
              <a:schemeClr val="tx1"/>
            </a:solidFill>
          </a:endParaRPr>
        </a:p>
      </dgm:t>
    </dgm:pt>
    <dgm:pt modelId="{5969E5CD-933E-47E7-BFE1-4423238EE96D}" type="parTrans" cxnId="{F191DC5C-023B-43ED-8E34-E8B39FC1751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AD948A-85BA-40AB-B8BA-32FF99841DBF}" type="sibTrans" cxnId="{F191DC5C-023B-43ED-8E34-E8B39FC17510}">
      <dgm:prSet/>
      <dgm:spPr/>
      <dgm:t>
        <a:bodyPr/>
        <a:lstStyle/>
        <a:p>
          <a:endParaRPr lang="en-US"/>
        </a:p>
      </dgm:t>
    </dgm:pt>
    <dgm:pt modelId="{132711F7-8848-4453-8CCA-6ECFAA4220C5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err="1" smtClean="0">
              <a:solidFill>
                <a:schemeClr val="tx1"/>
              </a:solidFill>
            </a:rPr>
            <a:t>Circular</a:t>
          </a:r>
          <a:r>
            <a:rPr lang="it-IT" sz="1800" b="1" dirty="0" smtClean="0">
              <a:solidFill>
                <a:schemeClr val="tx1"/>
              </a:solidFill>
            </a:rPr>
            <a:t> </a:t>
          </a:r>
          <a:r>
            <a:rPr lang="it-IT" sz="1800" b="1" dirty="0" err="1" smtClean="0">
              <a:solidFill>
                <a:schemeClr val="tx1"/>
              </a:solidFill>
            </a:rPr>
            <a:t>Colliders</a:t>
          </a:r>
          <a:endParaRPr lang="en-US" sz="1800" b="1" dirty="0">
            <a:solidFill>
              <a:schemeClr val="tx1"/>
            </a:solidFill>
          </a:endParaRPr>
        </a:p>
      </dgm:t>
    </dgm:pt>
    <dgm:pt modelId="{B1151CEA-1A0B-4362-9368-B516491D1A21}" type="parTrans" cxnId="{55FF79EF-A1C4-4BFD-B34E-C8E7E544AE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DD2FDF2-844F-4897-879C-D8CEFF2341D3}" type="sibTrans" cxnId="{55FF79EF-A1C4-4BFD-B34E-C8E7E544AE80}">
      <dgm:prSet/>
      <dgm:spPr/>
      <dgm:t>
        <a:bodyPr/>
        <a:lstStyle/>
        <a:p>
          <a:endParaRPr lang="en-US"/>
        </a:p>
      </dgm:t>
    </dgm:pt>
    <dgm:pt modelId="{CD40AC17-DCB9-4F6F-B021-940DF98BE3DE}">
      <dgm:prSet phldrT="[Tes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CERN</a:t>
          </a:r>
          <a:endParaRPr lang="en-US" sz="1100" b="1" dirty="0">
            <a:solidFill>
              <a:schemeClr val="tx1"/>
            </a:solidFill>
          </a:endParaRPr>
        </a:p>
      </dgm:t>
    </dgm:pt>
    <dgm:pt modelId="{7DD92EAB-0B6A-497B-8F71-99C6486A400D}" type="parTrans" cxnId="{4A8431C3-3465-41D4-983A-8FCF39E060C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4775C4C-782D-4A33-A6E3-F26B2058DBE8}" type="sibTrans" cxnId="{4A8431C3-3465-41D4-983A-8FCF39E060CB}">
      <dgm:prSet/>
      <dgm:spPr/>
      <dgm:t>
        <a:bodyPr/>
        <a:lstStyle/>
        <a:p>
          <a:endParaRPr lang="en-US"/>
        </a:p>
      </dgm:t>
    </dgm:pt>
    <dgm:pt modelId="{66E37F70-BD19-452C-82A9-33DE1125F259}">
      <dgm:prSet custT="1"/>
      <dgm:spPr>
        <a:solidFill>
          <a:srgbClr val="FFA7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Super</a:t>
          </a:r>
        </a:p>
        <a:p>
          <a:r>
            <a:rPr lang="it-IT" sz="1800" b="1" dirty="0" smtClean="0">
              <a:solidFill>
                <a:schemeClr val="tx1"/>
              </a:solidFill>
            </a:rPr>
            <a:t>TRISTAN</a:t>
          </a:r>
          <a:endParaRPr lang="en-US" sz="1800" b="1" dirty="0">
            <a:solidFill>
              <a:schemeClr val="tx1"/>
            </a:solidFill>
          </a:endParaRPr>
        </a:p>
      </dgm:t>
    </dgm:pt>
    <dgm:pt modelId="{354B3AC1-2BEF-41B6-988B-2D431FFB3AB4}" type="parTrans" cxnId="{2E50EE2A-B1D5-48A0-AD36-B42DE91F95F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A6B5D57-0F69-4171-B6B5-43A785D6F327}" type="sibTrans" cxnId="{2E50EE2A-B1D5-48A0-AD36-B42DE91F95FC}">
      <dgm:prSet/>
      <dgm:spPr/>
      <dgm:t>
        <a:bodyPr/>
        <a:lstStyle/>
        <a:p>
          <a:endParaRPr lang="en-US"/>
        </a:p>
      </dgm:t>
    </dgm:pt>
    <dgm:pt modelId="{0EF25B0E-FA04-4D76-A2BA-D9D23B90FF12}">
      <dgm:prSet phldrT="[Testo]" custT="1"/>
      <dgm:spPr>
        <a:solidFill>
          <a:srgbClr val="BCFF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ILC</a:t>
          </a:r>
          <a:endParaRPr lang="en-US" sz="1800" b="1" dirty="0">
            <a:solidFill>
              <a:schemeClr val="tx1"/>
            </a:solidFill>
          </a:endParaRPr>
        </a:p>
      </dgm:t>
    </dgm:pt>
    <dgm:pt modelId="{30C6BDD5-E247-44AF-BE25-D1508CA36971}" type="sibTrans" cxnId="{EE4FCEBC-A095-427B-BE04-9CDC0E4A22CD}">
      <dgm:prSet/>
      <dgm:spPr/>
      <dgm:t>
        <a:bodyPr/>
        <a:lstStyle/>
        <a:p>
          <a:endParaRPr lang="en-US"/>
        </a:p>
      </dgm:t>
    </dgm:pt>
    <dgm:pt modelId="{38F468C2-E9E6-4D9F-A2FC-8FF4064760E5}" type="parTrans" cxnId="{EE4FCEBC-A095-427B-BE04-9CDC0E4A22C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4CF1500-9D79-473A-9C2D-ACDE92F4E960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800" b="1" dirty="0" smtClean="0">
              <a:solidFill>
                <a:schemeClr val="tx1"/>
              </a:solidFill>
            </a:rPr>
            <a:t>375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r>
            <a:rPr lang="it-IT" sz="1800" b="1" dirty="0" smtClean="0">
              <a:solidFill>
                <a:schemeClr val="tx1"/>
              </a:solidFill>
            </a:rPr>
            <a:t>   </a:t>
          </a:r>
          <a:r>
            <a:rPr lang="it-IT" sz="1800" b="1" dirty="0" smtClean="0">
              <a:solidFill>
                <a:schemeClr val="tx1"/>
              </a:solidFill>
            </a:rPr>
            <a:t>Klystron </a:t>
          </a:r>
          <a:r>
            <a:rPr lang="it-IT" sz="1800" b="1" dirty="0" err="1" smtClean="0">
              <a:solidFill>
                <a:schemeClr val="tx1"/>
              </a:solidFill>
            </a:rPr>
            <a:t>based</a:t>
          </a:r>
          <a:endParaRPr lang="en-US" sz="1800" b="1" dirty="0">
            <a:solidFill>
              <a:schemeClr val="tx1"/>
            </a:solidFill>
          </a:endParaRPr>
        </a:p>
      </dgm:t>
    </dgm:pt>
    <dgm:pt modelId="{7FB6EBC9-F420-4FFE-A7CB-FA16D5CDF304}" type="parTrans" cxnId="{01FFEAFB-FB53-4649-B4F2-D247EFFAE6C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A3A12C6-540B-4C74-9718-DCD1D5610E6C}" type="sibTrans" cxnId="{01FFEAFB-FB53-4649-B4F2-D247EFFAE6C1}">
      <dgm:prSet/>
      <dgm:spPr/>
      <dgm:t>
        <a:bodyPr/>
        <a:lstStyle/>
        <a:p>
          <a:endParaRPr lang="en-US"/>
        </a:p>
      </dgm:t>
    </dgm:pt>
    <dgm:pt modelId="{660298AC-E488-449E-91EB-3FD27A35D197}">
      <dgm:prSet custT="1"/>
      <dgm:spPr>
        <a:solidFill>
          <a:srgbClr val="FFFF66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500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endParaRPr lang="en-US" sz="1800" b="1" dirty="0">
            <a:solidFill>
              <a:schemeClr val="tx1"/>
            </a:solidFill>
          </a:endParaRPr>
        </a:p>
      </dgm:t>
    </dgm:pt>
    <dgm:pt modelId="{938C1189-2A19-4190-AF0A-3D033C262937}" type="parTrans" cxnId="{8D66B432-3A89-40A1-9F28-5E66797B852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0A3DCDA-18A2-4344-A550-391476B3F94B}" type="sibTrans" cxnId="{8D66B432-3A89-40A1-9F28-5E66797B852C}">
      <dgm:prSet/>
      <dgm:spPr/>
      <dgm:t>
        <a:bodyPr/>
        <a:lstStyle/>
        <a:p>
          <a:endParaRPr lang="en-US"/>
        </a:p>
      </dgm:t>
    </dgm:pt>
    <dgm:pt modelId="{D62E185A-FC9E-45DE-9FEC-8DD0B7528531}">
      <dgm:prSet custT="1"/>
      <dgm:spPr>
        <a:solidFill>
          <a:srgbClr val="FC6C8B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r>
            <a:rPr lang="it-IT" sz="2000" b="1" dirty="0" smtClean="0">
              <a:solidFill>
                <a:schemeClr val="tx1"/>
              </a:solidFill>
            </a:rPr>
            <a:t>– 40, 60  km tunnel</a:t>
          </a:r>
          <a:endParaRPr lang="en-US" sz="2000" b="1" dirty="0">
            <a:solidFill>
              <a:schemeClr val="tx1"/>
            </a:solidFill>
          </a:endParaRPr>
        </a:p>
      </dgm:t>
    </dgm:pt>
    <dgm:pt modelId="{FE4485FA-F1DE-4573-B8D1-0B9891E857B5}" type="parTrans" cxnId="{6126F76E-6958-42CD-ACE2-5127F01CDB0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57D376E-DB42-4E79-B825-10E6015D2668}" type="sibTrans" cxnId="{6126F76E-6958-42CD-ACE2-5127F01CDB0E}">
      <dgm:prSet/>
      <dgm:spPr/>
      <dgm:t>
        <a:bodyPr/>
        <a:lstStyle/>
        <a:p>
          <a:endParaRPr lang="en-US"/>
        </a:p>
      </dgm:t>
    </dgm:pt>
    <dgm:pt modelId="{105B20A3-A63D-4B9C-B79A-03BC9C3F1584}">
      <dgm:prSet custT="1"/>
      <dgm:spPr>
        <a:solidFill>
          <a:srgbClr val="FB4F74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400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it-IT" sz="2000" b="1" dirty="0" smtClean="0">
            <a:solidFill>
              <a:schemeClr val="tx1"/>
            </a:solidFill>
          </a:endParaRPr>
        </a:p>
      </dgm:t>
    </dgm:pt>
    <dgm:pt modelId="{2D7142CF-42EE-4298-92E7-4A16F274298F}" type="parTrans" cxnId="{FD2B1AE4-A441-411B-8BD6-80860358AEE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FCB66CC-A114-4189-BFC7-33539920B124}" type="sibTrans" cxnId="{FD2B1AE4-A441-411B-8BD6-80860358AEE5}">
      <dgm:prSet/>
      <dgm:spPr/>
      <dgm:t>
        <a:bodyPr/>
        <a:lstStyle/>
        <a:p>
          <a:endParaRPr lang="en-US"/>
        </a:p>
      </dgm:t>
    </dgm:pt>
    <dgm:pt modelId="{1528A6B9-95BE-4C58-8CEB-8F636FD6860C}">
      <dgm:prSet custT="1"/>
      <dgm:spPr>
        <a:solidFill>
          <a:srgbClr val="FB3B64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D0D31464-CBB6-4298-9557-E9517F54A62B}" type="parTrans" cxnId="{3BD0D699-13BB-4729-ACD1-F3510047930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00B8B5D-54C6-4D28-AF59-6C9940CDFEDB}" type="sibTrans" cxnId="{3BD0D699-13BB-4729-ACD1-F3510047930C}">
      <dgm:prSet/>
      <dgm:spPr/>
      <dgm:t>
        <a:bodyPr/>
        <a:lstStyle/>
        <a:p>
          <a:endParaRPr lang="en-US"/>
        </a:p>
      </dgm:t>
    </dgm:pt>
    <dgm:pt modelId="{8434EF00-D845-42AA-8664-265398E8E1F0}">
      <dgm:prSet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4431DB33-AE92-4876-B41C-84AF52BD7DD2}" type="parTrans" cxnId="{41A83B07-8625-4ECD-8393-8712FB82BB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BD9DB4-4142-4424-BEA3-EACBB9B718A3}" type="sibTrans" cxnId="{41A83B07-8625-4ECD-8393-8712FB82BB04}">
      <dgm:prSet/>
      <dgm:spPr/>
      <dgm:t>
        <a:bodyPr/>
        <a:lstStyle/>
        <a:p>
          <a:endParaRPr lang="en-US"/>
        </a:p>
      </dgm:t>
    </dgm:pt>
    <dgm:pt modelId="{60F93C7E-DF0B-49AC-842C-AFB07A5D5EDA}">
      <dgm:prSet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BD24A223-1EE3-4CEB-AFEE-8282A372F92B}" type="parTrans" cxnId="{868D50D3-BB12-4401-BFEB-FEC1F977D29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DCEAC9-A71A-4DC3-89E2-0AB752A97654}" type="sibTrans" cxnId="{868D50D3-BB12-4401-BFEB-FEC1F977D291}">
      <dgm:prSet/>
      <dgm:spPr/>
      <dgm:t>
        <a:bodyPr/>
        <a:lstStyle/>
        <a:p>
          <a:endParaRPr lang="en-US"/>
        </a:p>
      </dgm:t>
    </dgm:pt>
    <dgm:pt modelId="{DFE3F5B7-8F4E-4552-827F-25B9BB348AB7}">
      <dgm:prSet custT="1"/>
      <dgm:spPr>
        <a:solidFill>
          <a:srgbClr val="99CC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LEP3 </a:t>
          </a:r>
          <a:r>
            <a:rPr lang="it-IT" sz="2000" b="1" dirty="0" smtClean="0">
              <a:solidFill>
                <a:schemeClr val="tx1"/>
              </a:solidFill>
            </a:rPr>
            <a:t>in </a:t>
          </a:r>
          <a:r>
            <a:rPr lang="it-IT" sz="2000" b="1" dirty="0" smtClean="0">
              <a:solidFill>
                <a:schemeClr val="tx1"/>
              </a:solidFill>
            </a:rPr>
            <a:t>LHC tunnel</a:t>
          </a:r>
          <a:endParaRPr lang="en-US" sz="2000" b="1" dirty="0">
            <a:solidFill>
              <a:schemeClr val="tx1"/>
            </a:solidFill>
          </a:endParaRPr>
        </a:p>
      </dgm:t>
    </dgm:pt>
    <dgm:pt modelId="{87D91A33-A4A3-43D6-B003-F376BFF0C7F2}" type="parTrans" cxnId="{4C54097D-CBAB-4EEE-B01B-4FD50C6E6C9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26C2401-C8A4-4827-9C79-389D1C1D911C}" type="sibTrans" cxnId="{4C54097D-CBAB-4EEE-B01B-4FD50C6E6C9B}">
      <dgm:prSet/>
      <dgm:spPr/>
      <dgm:t>
        <a:bodyPr/>
        <a:lstStyle/>
        <a:p>
          <a:endParaRPr lang="en-US"/>
        </a:p>
      </dgm:t>
    </dgm:pt>
    <dgm:pt modelId="{19632C44-B927-4FA2-B6EB-908A8483E21B}">
      <dgm:prSet custT="1"/>
      <dgm:spPr>
        <a:solidFill>
          <a:srgbClr val="FFFF00">
            <a:alpha val="89804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+mn-lt"/>
              <a:cs typeface="Calibri"/>
            </a:rPr>
            <a:t>&gt; 500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Calibri"/>
            </a:rPr>
            <a:t>GeV</a:t>
          </a:r>
          <a:endParaRPr lang="en-US" sz="1800" b="1" dirty="0">
            <a:solidFill>
              <a:schemeClr val="tx1"/>
            </a:solidFill>
            <a:latin typeface="+mn-lt"/>
          </a:endParaRPr>
        </a:p>
      </dgm:t>
    </dgm:pt>
    <dgm:pt modelId="{AC99EA71-D360-42E9-B629-23C7455CCA04}" type="parTrans" cxnId="{B030F4A6-8E49-41F6-A027-2C41C8CE3F2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114EC4-3534-4DE7-BA87-CBF28FA4538A}" type="sibTrans" cxnId="{B030F4A6-8E49-41F6-A027-2C41C8CE3F2B}">
      <dgm:prSet/>
      <dgm:spPr/>
      <dgm:t>
        <a:bodyPr/>
        <a:lstStyle/>
        <a:p>
          <a:endParaRPr lang="en-US"/>
        </a:p>
      </dgm:t>
    </dgm:pt>
    <dgm:pt modelId="{DCF6A71C-D2BB-4827-A2D0-ECB8695EEC6B}">
      <dgm:prSet custT="1"/>
      <dgm:spPr>
        <a:solidFill>
          <a:srgbClr val="61B0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DLEP – New tunnel, 53 km</a:t>
          </a:r>
          <a:endParaRPr lang="en-US" sz="2000" b="1" dirty="0">
            <a:solidFill>
              <a:schemeClr val="tx1"/>
            </a:solidFill>
          </a:endParaRPr>
        </a:p>
      </dgm:t>
    </dgm:pt>
    <dgm:pt modelId="{4A463FC7-CBC2-48F1-9CC7-49C51C871340}" type="parTrans" cxnId="{EFE8D718-3726-46B8-B6F6-6167E8FCDC8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B94908B-494E-443A-B344-B5C353437B55}" type="sibTrans" cxnId="{EFE8D718-3726-46B8-B6F6-6167E8FCDC87}">
      <dgm:prSet/>
      <dgm:spPr/>
      <dgm:t>
        <a:bodyPr/>
        <a:lstStyle/>
        <a:p>
          <a:endParaRPr lang="en-US"/>
        </a:p>
      </dgm:t>
    </dgm:pt>
    <dgm:pt modelId="{38B78BAC-B5B8-4888-9A2F-63442CB8A030}">
      <dgm:prSet custT="1"/>
      <dgm:spPr/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TLEP – New  tunnel, 80 km</a:t>
          </a:r>
          <a:endParaRPr lang="en-US" sz="2000" b="1" dirty="0">
            <a:solidFill>
              <a:schemeClr val="tx1"/>
            </a:solidFill>
          </a:endParaRPr>
        </a:p>
      </dgm:t>
    </dgm:pt>
    <dgm:pt modelId="{13CB0C7C-ABD5-4306-8E2C-415763E92C13}" type="parTrans" cxnId="{6464BCAE-84A9-4BDC-932E-8CF4765E478A}">
      <dgm:prSet/>
      <dgm:spPr/>
      <dgm:t>
        <a:bodyPr/>
        <a:lstStyle/>
        <a:p>
          <a:endParaRPr lang="en-US"/>
        </a:p>
      </dgm:t>
    </dgm:pt>
    <dgm:pt modelId="{63AC6A95-F5A2-4932-A792-96A0A92E9825}" type="sibTrans" cxnId="{6464BCAE-84A9-4BDC-932E-8CF4765E478A}">
      <dgm:prSet/>
      <dgm:spPr/>
      <dgm:t>
        <a:bodyPr/>
        <a:lstStyle/>
        <a:p>
          <a:endParaRPr lang="en-US"/>
        </a:p>
      </dgm:t>
    </dgm:pt>
    <dgm:pt modelId="{97733F46-B34A-49D0-8DD6-873684723619}" type="pres">
      <dgm:prSet presAssocID="{FB66E6B6-FF77-41A7-B4AE-38D4BB0A4B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97CBE-D0F0-4603-85BF-8BFCC1A8D8BF}" type="pres">
      <dgm:prSet presAssocID="{122103FD-6DE4-46DC-B524-D462EF1B8C3D}" presName="root1" presStyleCnt="0"/>
      <dgm:spPr/>
    </dgm:pt>
    <dgm:pt modelId="{746EB797-1877-4037-B345-1F6EB5E386E6}" type="pres">
      <dgm:prSet presAssocID="{122103FD-6DE4-46DC-B524-D462EF1B8C3D}" presName="LevelOneTextNode" presStyleLbl="node0" presStyleIdx="0" presStyleCnt="1" custAng="5400000" custScaleX="83372" custScaleY="44906" custLinFactX="-71256" custLinFactNeighborX="-100000" custLinFactNeighborY="-15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C2112B-963D-45DB-81EC-CAFB329001A5}" type="pres">
      <dgm:prSet presAssocID="{122103FD-6DE4-46DC-B524-D462EF1B8C3D}" presName="level2hierChild" presStyleCnt="0"/>
      <dgm:spPr/>
    </dgm:pt>
    <dgm:pt modelId="{03AA5A3A-00C6-4A61-98EB-3862EB8AAF53}" type="pres">
      <dgm:prSet presAssocID="{E891752C-2003-47BF-93A4-BEABD2F60B2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1BA079E-5B60-4665-B394-401FD5F0B2D6}" type="pres">
      <dgm:prSet presAssocID="{E891752C-2003-47BF-93A4-BEABD2F60B2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82D5986-CFB8-44CE-9911-184EC87549B4}" type="pres">
      <dgm:prSet presAssocID="{E13F966F-228A-4D83-98BE-BBFB9E421655}" presName="root2" presStyleCnt="0"/>
      <dgm:spPr/>
    </dgm:pt>
    <dgm:pt modelId="{D9BDECD3-0AA0-4E73-B31B-742F27629CF8}" type="pres">
      <dgm:prSet presAssocID="{E13F966F-228A-4D83-98BE-BBFB9E421655}" presName="LevelTwoTextNode" presStyleLbl="node2" presStyleIdx="0" presStyleCnt="2" custScaleY="174196" custLinFactNeighborX="-27083" custLinFactNeighborY="747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C09BFA-F042-480D-8C70-1A9C15A2C555}" type="pres">
      <dgm:prSet presAssocID="{E13F966F-228A-4D83-98BE-BBFB9E421655}" presName="level3hierChild" presStyleCnt="0"/>
      <dgm:spPr/>
    </dgm:pt>
    <dgm:pt modelId="{66CF13D5-DE6A-435B-8ECA-C4112E5E0264}" type="pres">
      <dgm:prSet presAssocID="{38F468C2-E9E6-4D9F-A2FC-8FF4064760E5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D4643B89-8028-468D-9F7C-E9D5CE5BFDC8}" type="pres">
      <dgm:prSet presAssocID="{38F468C2-E9E6-4D9F-A2FC-8FF4064760E5}" presName="connTx" presStyleLbl="parChTrans1D3" presStyleIdx="0" presStyleCnt="4"/>
      <dgm:spPr/>
      <dgm:t>
        <a:bodyPr/>
        <a:lstStyle/>
        <a:p>
          <a:endParaRPr lang="en-US"/>
        </a:p>
      </dgm:t>
    </dgm:pt>
    <dgm:pt modelId="{BA4A8BA5-0E76-4778-85FE-B3E6877C8FE5}" type="pres">
      <dgm:prSet presAssocID="{0EF25B0E-FA04-4D76-A2BA-D9D23B90FF12}" presName="root2" presStyleCnt="0"/>
      <dgm:spPr/>
    </dgm:pt>
    <dgm:pt modelId="{73764224-F89C-43A7-8BB5-D19FBE1F3DA8}" type="pres">
      <dgm:prSet presAssocID="{0EF25B0E-FA04-4D76-A2BA-D9D23B90FF12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48561E-5132-4006-AFBC-43E798F3319B}" type="pres">
      <dgm:prSet presAssocID="{0EF25B0E-FA04-4D76-A2BA-D9D23B90FF12}" presName="level3hierChild" presStyleCnt="0"/>
      <dgm:spPr/>
    </dgm:pt>
    <dgm:pt modelId="{5A73E7C6-541E-4001-94A1-FBFEDDE11202}" type="pres">
      <dgm:prSet presAssocID="{4431DB33-AE92-4876-B41C-84AF52BD7DD2}" presName="conn2-1" presStyleLbl="parChTrans1D4" presStyleIdx="0" presStyleCnt="11"/>
      <dgm:spPr/>
      <dgm:t>
        <a:bodyPr/>
        <a:lstStyle/>
        <a:p>
          <a:endParaRPr lang="en-US"/>
        </a:p>
      </dgm:t>
    </dgm:pt>
    <dgm:pt modelId="{7C6AE272-8809-448E-B0F8-BE7054BDD71E}" type="pres">
      <dgm:prSet presAssocID="{4431DB33-AE92-4876-B41C-84AF52BD7DD2}" presName="connTx" presStyleLbl="parChTrans1D4" presStyleIdx="0" presStyleCnt="11"/>
      <dgm:spPr/>
      <dgm:t>
        <a:bodyPr/>
        <a:lstStyle/>
        <a:p>
          <a:endParaRPr lang="en-US"/>
        </a:p>
      </dgm:t>
    </dgm:pt>
    <dgm:pt modelId="{EA0077AD-34D7-4834-BA78-4EC11C595342}" type="pres">
      <dgm:prSet presAssocID="{8434EF00-D845-42AA-8664-265398E8E1F0}" presName="root2" presStyleCnt="0"/>
      <dgm:spPr/>
    </dgm:pt>
    <dgm:pt modelId="{9244172E-B2C7-468C-83A8-66027479D80A}" type="pres">
      <dgm:prSet presAssocID="{8434EF00-D845-42AA-8664-265398E8E1F0}" presName="LevelTwoTextNode" presStyleLbl="node4" presStyleIdx="0" presStyleCnt="11" custScaleX="1284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A10070-FD1B-439F-A288-7DFFA9BB4430}" type="pres">
      <dgm:prSet presAssocID="{8434EF00-D845-42AA-8664-265398E8E1F0}" presName="level3hierChild" presStyleCnt="0"/>
      <dgm:spPr/>
    </dgm:pt>
    <dgm:pt modelId="{8B5B0E59-ADDB-4413-B618-2565B73D927C}" type="pres">
      <dgm:prSet presAssocID="{BD24A223-1EE3-4CEB-AFEE-8282A372F92B}" presName="conn2-1" presStyleLbl="parChTrans1D4" presStyleIdx="1" presStyleCnt="11"/>
      <dgm:spPr/>
      <dgm:t>
        <a:bodyPr/>
        <a:lstStyle/>
        <a:p>
          <a:endParaRPr lang="en-US"/>
        </a:p>
      </dgm:t>
    </dgm:pt>
    <dgm:pt modelId="{698FC10F-4B46-47A0-8382-8EFF6ED26555}" type="pres">
      <dgm:prSet presAssocID="{BD24A223-1EE3-4CEB-AFEE-8282A372F92B}" presName="connTx" presStyleLbl="parChTrans1D4" presStyleIdx="1" presStyleCnt="11"/>
      <dgm:spPr/>
      <dgm:t>
        <a:bodyPr/>
        <a:lstStyle/>
        <a:p>
          <a:endParaRPr lang="en-US"/>
        </a:p>
      </dgm:t>
    </dgm:pt>
    <dgm:pt modelId="{665C8AEF-8321-43F3-A0BD-2ADC8C119148}" type="pres">
      <dgm:prSet presAssocID="{60F93C7E-DF0B-49AC-842C-AFB07A5D5EDA}" presName="root2" presStyleCnt="0"/>
      <dgm:spPr/>
    </dgm:pt>
    <dgm:pt modelId="{BA5D024E-AF28-4E7D-8D71-6AA886DC073D}" type="pres">
      <dgm:prSet presAssocID="{60F93C7E-DF0B-49AC-842C-AFB07A5D5EDA}" presName="LevelTwoTextNode" presStyleLbl="node4" presStyleIdx="1" presStyleCnt="11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A72F7D-5629-4101-9BBB-18D4271AA012}" type="pres">
      <dgm:prSet presAssocID="{60F93C7E-DF0B-49AC-842C-AFB07A5D5EDA}" presName="level3hierChild" presStyleCnt="0"/>
      <dgm:spPr/>
    </dgm:pt>
    <dgm:pt modelId="{EDA71DEA-DF84-4FF1-8741-E86F13D9BFC3}" type="pres">
      <dgm:prSet presAssocID="{5969E5CD-933E-47E7-BFE1-4423238EE96D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6ED93E2B-B66C-4352-9777-E3D730E271C7}" type="pres">
      <dgm:prSet presAssocID="{5969E5CD-933E-47E7-BFE1-4423238EE96D}" presName="connTx" presStyleLbl="parChTrans1D3" presStyleIdx="1" presStyleCnt="4"/>
      <dgm:spPr/>
      <dgm:t>
        <a:bodyPr/>
        <a:lstStyle/>
        <a:p>
          <a:endParaRPr lang="en-US"/>
        </a:p>
      </dgm:t>
    </dgm:pt>
    <dgm:pt modelId="{E432959B-59DD-4B90-99BC-35F29BEAE816}" type="pres">
      <dgm:prSet presAssocID="{0A0641F3-59FC-4F5B-9D3F-FEC5CE31BB6B}" presName="root2" presStyleCnt="0"/>
      <dgm:spPr/>
    </dgm:pt>
    <dgm:pt modelId="{AB3E9D07-49FE-40B9-AAC6-3054CB65689D}" type="pres">
      <dgm:prSet presAssocID="{0A0641F3-59FC-4F5B-9D3F-FEC5CE31BB6B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877405-8D3F-4E50-9CDF-01CD95926B22}" type="pres">
      <dgm:prSet presAssocID="{0A0641F3-59FC-4F5B-9D3F-FEC5CE31BB6B}" presName="level3hierChild" presStyleCnt="0"/>
      <dgm:spPr/>
    </dgm:pt>
    <dgm:pt modelId="{70F0DCE2-3D54-4133-90A6-C7BE1E00CABB}" type="pres">
      <dgm:prSet presAssocID="{7FB6EBC9-F420-4FFE-A7CB-FA16D5CDF304}" presName="conn2-1" presStyleLbl="parChTrans1D4" presStyleIdx="2" presStyleCnt="11"/>
      <dgm:spPr/>
      <dgm:t>
        <a:bodyPr/>
        <a:lstStyle/>
        <a:p>
          <a:endParaRPr lang="en-US"/>
        </a:p>
      </dgm:t>
    </dgm:pt>
    <dgm:pt modelId="{395B0FBE-9418-4BE5-AC6A-65CF5D71820E}" type="pres">
      <dgm:prSet presAssocID="{7FB6EBC9-F420-4FFE-A7CB-FA16D5CDF304}" presName="connTx" presStyleLbl="parChTrans1D4" presStyleIdx="2" presStyleCnt="11"/>
      <dgm:spPr/>
      <dgm:t>
        <a:bodyPr/>
        <a:lstStyle/>
        <a:p>
          <a:endParaRPr lang="en-US"/>
        </a:p>
      </dgm:t>
    </dgm:pt>
    <dgm:pt modelId="{AFDC4042-03CA-4A29-835B-7D70CEE1B5E5}" type="pres">
      <dgm:prSet presAssocID="{84CF1500-9D79-473A-9C2D-ACDE92F4E960}" presName="root2" presStyleCnt="0"/>
      <dgm:spPr/>
    </dgm:pt>
    <dgm:pt modelId="{11BF21CD-3BDD-4539-8AC2-35E498B86843}" type="pres">
      <dgm:prSet presAssocID="{84CF1500-9D79-473A-9C2D-ACDE92F4E960}" presName="LevelTwoTextNode" presStyleLbl="node4" presStyleIdx="2" presStyleCnt="11" custScaleX="261715" custScaleY="812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A09C11-D0BC-4468-807F-38DE7636651E}" type="pres">
      <dgm:prSet presAssocID="{84CF1500-9D79-473A-9C2D-ACDE92F4E960}" presName="level3hierChild" presStyleCnt="0"/>
      <dgm:spPr/>
    </dgm:pt>
    <dgm:pt modelId="{59CD1B34-9CEC-41ED-8EBA-D0318BDE1FFA}" type="pres">
      <dgm:prSet presAssocID="{938C1189-2A19-4190-AF0A-3D033C262937}" presName="conn2-1" presStyleLbl="parChTrans1D4" presStyleIdx="3" presStyleCnt="11"/>
      <dgm:spPr/>
      <dgm:t>
        <a:bodyPr/>
        <a:lstStyle/>
        <a:p>
          <a:endParaRPr lang="en-US"/>
        </a:p>
      </dgm:t>
    </dgm:pt>
    <dgm:pt modelId="{BADCFECF-E875-4B95-B449-58EF8982B439}" type="pres">
      <dgm:prSet presAssocID="{938C1189-2A19-4190-AF0A-3D033C262937}" presName="connTx" presStyleLbl="parChTrans1D4" presStyleIdx="3" presStyleCnt="11"/>
      <dgm:spPr/>
      <dgm:t>
        <a:bodyPr/>
        <a:lstStyle/>
        <a:p>
          <a:endParaRPr lang="en-US"/>
        </a:p>
      </dgm:t>
    </dgm:pt>
    <dgm:pt modelId="{8A7DEFC7-3BA0-41EE-B19F-B5564DA312CB}" type="pres">
      <dgm:prSet presAssocID="{660298AC-E488-449E-91EB-3FD27A35D197}" presName="root2" presStyleCnt="0"/>
      <dgm:spPr/>
    </dgm:pt>
    <dgm:pt modelId="{A8B90685-F7AB-436E-BE86-2228E70EDD61}" type="pres">
      <dgm:prSet presAssocID="{660298AC-E488-449E-91EB-3FD27A35D197}" presName="LevelTwoTextNode" presStyleLbl="node4" presStyleIdx="3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CCA054-BCAE-45F3-96CB-A4E4F38C0997}" type="pres">
      <dgm:prSet presAssocID="{660298AC-E488-449E-91EB-3FD27A35D197}" presName="level3hierChild" presStyleCnt="0"/>
      <dgm:spPr/>
    </dgm:pt>
    <dgm:pt modelId="{86ED0E06-39FA-4325-9BBF-20430B7C38B2}" type="pres">
      <dgm:prSet presAssocID="{AC99EA71-D360-42E9-B629-23C7455CCA04}" presName="conn2-1" presStyleLbl="parChTrans1D4" presStyleIdx="4" presStyleCnt="11"/>
      <dgm:spPr/>
      <dgm:t>
        <a:bodyPr/>
        <a:lstStyle/>
        <a:p>
          <a:endParaRPr lang="en-US"/>
        </a:p>
      </dgm:t>
    </dgm:pt>
    <dgm:pt modelId="{1064B8D8-5E91-4446-92B9-A6E0B509E568}" type="pres">
      <dgm:prSet presAssocID="{AC99EA71-D360-42E9-B629-23C7455CCA04}" presName="connTx" presStyleLbl="parChTrans1D4" presStyleIdx="4" presStyleCnt="11"/>
      <dgm:spPr/>
      <dgm:t>
        <a:bodyPr/>
        <a:lstStyle/>
        <a:p>
          <a:endParaRPr lang="en-US"/>
        </a:p>
      </dgm:t>
    </dgm:pt>
    <dgm:pt modelId="{A914879D-48F6-4EF9-AA56-86CFFCDFE01D}" type="pres">
      <dgm:prSet presAssocID="{19632C44-B927-4FA2-B6EB-908A8483E21B}" presName="root2" presStyleCnt="0"/>
      <dgm:spPr/>
    </dgm:pt>
    <dgm:pt modelId="{5F738D1E-5A60-42FB-8212-0F480261B18F}" type="pres">
      <dgm:prSet presAssocID="{19632C44-B927-4FA2-B6EB-908A8483E21B}" presName="LevelTwoTextNode" presStyleLbl="node4" presStyleIdx="4" presStyleCnt="11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34C43-39BD-4187-95F9-BA15EF465ACF}" type="pres">
      <dgm:prSet presAssocID="{19632C44-B927-4FA2-B6EB-908A8483E21B}" presName="level3hierChild" presStyleCnt="0"/>
      <dgm:spPr/>
    </dgm:pt>
    <dgm:pt modelId="{26D99419-168C-41C2-9E99-7EDB815B8C21}" type="pres">
      <dgm:prSet presAssocID="{B1151CEA-1A0B-4362-9368-B516491D1A2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4FB6221-C7CE-4AA6-901F-B02FF3892E3D}" type="pres">
      <dgm:prSet presAssocID="{B1151CEA-1A0B-4362-9368-B516491D1A2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CBBEFC6-2BD2-420B-9028-CF4FD96B3BF2}" type="pres">
      <dgm:prSet presAssocID="{132711F7-8848-4453-8CCA-6ECFAA4220C5}" presName="root2" presStyleCnt="0"/>
      <dgm:spPr/>
    </dgm:pt>
    <dgm:pt modelId="{5F90FA9B-C0EF-4144-ABBE-7B9F23F97D50}" type="pres">
      <dgm:prSet presAssocID="{132711F7-8848-4453-8CCA-6ECFAA4220C5}" presName="LevelTwoTextNode" presStyleLbl="node2" presStyleIdx="1" presStyleCnt="2" custScaleY="163799" custLinFactY="-77811" custLinFactNeighborX="-2168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C62AC9-4EA0-48B6-AE24-0F30C835F1A6}" type="pres">
      <dgm:prSet presAssocID="{132711F7-8848-4453-8CCA-6ECFAA4220C5}" presName="level3hierChild" presStyleCnt="0"/>
      <dgm:spPr/>
    </dgm:pt>
    <dgm:pt modelId="{0FCECF3C-9646-418E-9602-1EC96B3EFAA1}" type="pres">
      <dgm:prSet presAssocID="{7DD92EAB-0B6A-497B-8F71-99C6486A400D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F6EE1B99-8D4F-48B3-957E-53B2FDA02387}" type="pres">
      <dgm:prSet presAssocID="{7DD92EAB-0B6A-497B-8F71-99C6486A400D}" presName="connTx" presStyleLbl="parChTrans1D3" presStyleIdx="2" presStyleCnt="4"/>
      <dgm:spPr/>
      <dgm:t>
        <a:bodyPr/>
        <a:lstStyle/>
        <a:p>
          <a:endParaRPr lang="en-US"/>
        </a:p>
      </dgm:t>
    </dgm:pt>
    <dgm:pt modelId="{CDACF92A-EE14-427D-9D26-0F24B25083F2}" type="pres">
      <dgm:prSet presAssocID="{CD40AC17-DCB9-4F6F-B021-940DF98BE3DE}" presName="root2" presStyleCnt="0"/>
      <dgm:spPr/>
    </dgm:pt>
    <dgm:pt modelId="{5C64BAE1-8DE5-49A1-8B18-5B424A12428D}" type="pres">
      <dgm:prSet presAssocID="{CD40AC17-DCB9-4F6F-B021-940DF98BE3DE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CE444B-62A2-44D4-B580-E8EEF370273D}" type="pres">
      <dgm:prSet presAssocID="{CD40AC17-DCB9-4F6F-B021-940DF98BE3DE}" presName="level3hierChild" presStyleCnt="0"/>
      <dgm:spPr/>
    </dgm:pt>
    <dgm:pt modelId="{3D60B26E-E99C-4B8F-825C-CC20E092638B}" type="pres">
      <dgm:prSet presAssocID="{87D91A33-A4A3-43D6-B003-F376BFF0C7F2}" presName="conn2-1" presStyleLbl="parChTrans1D4" presStyleIdx="5" presStyleCnt="11"/>
      <dgm:spPr/>
      <dgm:t>
        <a:bodyPr/>
        <a:lstStyle/>
        <a:p>
          <a:endParaRPr lang="en-US"/>
        </a:p>
      </dgm:t>
    </dgm:pt>
    <dgm:pt modelId="{44BD2BC5-65F9-4CB0-83F2-3B97132D5C63}" type="pres">
      <dgm:prSet presAssocID="{87D91A33-A4A3-43D6-B003-F376BFF0C7F2}" presName="connTx" presStyleLbl="parChTrans1D4" presStyleIdx="5" presStyleCnt="11"/>
      <dgm:spPr/>
      <dgm:t>
        <a:bodyPr/>
        <a:lstStyle/>
        <a:p>
          <a:endParaRPr lang="en-US"/>
        </a:p>
      </dgm:t>
    </dgm:pt>
    <dgm:pt modelId="{AB3CCC79-2E05-4DC5-AF0F-27F2764D7BED}" type="pres">
      <dgm:prSet presAssocID="{DFE3F5B7-8F4E-4552-827F-25B9BB348AB7}" presName="root2" presStyleCnt="0"/>
      <dgm:spPr/>
    </dgm:pt>
    <dgm:pt modelId="{CFD12D89-649A-4172-B85F-3C9EDA4ECA97}" type="pres">
      <dgm:prSet presAssocID="{DFE3F5B7-8F4E-4552-827F-25B9BB348AB7}" presName="LevelTwoTextNode" presStyleLbl="node4" presStyleIdx="5" presStyleCnt="11" custScaleX="1855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8D82E-D64D-4FE0-AB08-CF7090F7FBAD}" type="pres">
      <dgm:prSet presAssocID="{DFE3F5B7-8F4E-4552-827F-25B9BB348AB7}" presName="level3hierChild" presStyleCnt="0"/>
      <dgm:spPr/>
    </dgm:pt>
    <dgm:pt modelId="{DB795CEA-D81E-45DC-8528-F2EE394C9D72}" type="pres">
      <dgm:prSet presAssocID="{4A463FC7-CBC2-48F1-9CC7-49C51C871340}" presName="conn2-1" presStyleLbl="parChTrans1D4" presStyleIdx="6" presStyleCnt="11"/>
      <dgm:spPr/>
      <dgm:t>
        <a:bodyPr/>
        <a:lstStyle/>
        <a:p>
          <a:endParaRPr lang="en-US"/>
        </a:p>
      </dgm:t>
    </dgm:pt>
    <dgm:pt modelId="{38D7BC43-AFD6-4CC1-9BE7-8B299433D25F}" type="pres">
      <dgm:prSet presAssocID="{4A463FC7-CBC2-48F1-9CC7-49C51C871340}" presName="connTx" presStyleLbl="parChTrans1D4" presStyleIdx="6" presStyleCnt="11"/>
      <dgm:spPr/>
      <dgm:t>
        <a:bodyPr/>
        <a:lstStyle/>
        <a:p>
          <a:endParaRPr lang="en-US"/>
        </a:p>
      </dgm:t>
    </dgm:pt>
    <dgm:pt modelId="{84D9312A-8B33-4CF6-ACC2-0AD70F836EF4}" type="pres">
      <dgm:prSet presAssocID="{DCF6A71C-D2BB-4827-A2D0-ECB8695EEC6B}" presName="root2" presStyleCnt="0"/>
      <dgm:spPr/>
    </dgm:pt>
    <dgm:pt modelId="{26F62613-4C22-4676-BB28-2E8C3F90769B}" type="pres">
      <dgm:prSet presAssocID="{DCF6A71C-D2BB-4827-A2D0-ECB8695EEC6B}" presName="LevelTwoTextNode" presStyleLbl="node4" presStyleIdx="6" presStyleCnt="11" custScaleX="242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E0929E-5DE3-47DB-875C-6DA9216D289A}" type="pres">
      <dgm:prSet presAssocID="{DCF6A71C-D2BB-4827-A2D0-ECB8695EEC6B}" presName="level3hierChild" presStyleCnt="0"/>
      <dgm:spPr/>
    </dgm:pt>
    <dgm:pt modelId="{49F32DE5-989D-4D3F-BE3B-7FEACF04E721}" type="pres">
      <dgm:prSet presAssocID="{13CB0C7C-ABD5-4306-8E2C-415763E92C13}" presName="conn2-1" presStyleLbl="parChTrans1D4" presStyleIdx="7" presStyleCnt="11"/>
      <dgm:spPr/>
      <dgm:t>
        <a:bodyPr/>
        <a:lstStyle/>
        <a:p>
          <a:endParaRPr lang="en-US"/>
        </a:p>
      </dgm:t>
    </dgm:pt>
    <dgm:pt modelId="{2FD2B232-3A0D-4141-AA24-2E67D0745733}" type="pres">
      <dgm:prSet presAssocID="{13CB0C7C-ABD5-4306-8E2C-415763E92C13}" presName="connTx" presStyleLbl="parChTrans1D4" presStyleIdx="7" presStyleCnt="11"/>
      <dgm:spPr/>
      <dgm:t>
        <a:bodyPr/>
        <a:lstStyle/>
        <a:p>
          <a:endParaRPr lang="en-US"/>
        </a:p>
      </dgm:t>
    </dgm:pt>
    <dgm:pt modelId="{D3FDA386-E53D-46FA-AC1E-2FF840C1CA0A}" type="pres">
      <dgm:prSet presAssocID="{38B78BAC-B5B8-4888-9A2F-63442CB8A030}" presName="root2" presStyleCnt="0"/>
      <dgm:spPr/>
    </dgm:pt>
    <dgm:pt modelId="{D28F096F-020E-46E8-B191-18CA678C1757}" type="pres">
      <dgm:prSet presAssocID="{38B78BAC-B5B8-4888-9A2F-63442CB8A030}" presName="LevelTwoTextNode" presStyleLbl="node4" presStyleIdx="7" presStyleCnt="11" custScaleX="249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6E0CB8-42FF-400C-9CAF-F4627CB74CE1}" type="pres">
      <dgm:prSet presAssocID="{38B78BAC-B5B8-4888-9A2F-63442CB8A030}" presName="level3hierChild" presStyleCnt="0"/>
      <dgm:spPr/>
    </dgm:pt>
    <dgm:pt modelId="{6CC1E0AF-9B37-4948-B471-A56CECAE57AD}" type="pres">
      <dgm:prSet presAssocID="{354B3AC1-2BEF-41B6-988B-2D431FFB3AB4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5681C1B1-FE46-4EA7-844F-4DDCFC1BB9DB}" type="pres">
      <dgm:prSet presAssocID="{354B3AC1-2BEF-41B6-988B-2D431FFB3AB4}" presName="connTx" presStyleLbl="parChTrans1D3" presStyleIdx="3" presStyleCnt="4"/>
      <dgm:spPr/>
      <dgm:t>
        <a:bodyPr/>
        <a:lstStyle/>
        <a:p>
          <a:endParaRPr lang="en-US"/>
        </a:p>
      </dgm:t>
    </dgm:pt>
    <dgm:pt modelId="{403698EC-EC89-4CAB-8370-D7531395F2E3}" type="pres">
      <dgm:prSet presAssocID="{66E37F70-BD19-452C-82A9-33DE1125F259}" presName="root2" presStyleCnt="0"/>
      <dgm:spPr/>
    </dgm:pt>
    <dgm:pt modelId="{CFB1BE60-7211-44C0-B94A-FFD7D56619B8}" type="pres">
      <dgm:prSet presAssocID="{66E37F70-BD19-452C-82A9-33DE1125F259}" presName="LevelTwoTextNode" presStyleLbl="node3" presStyleIdx="3" presStyleCnt="4" custScaleY="1817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6E7A80-2915-45CB-A903-56CCD557E818}" type="pres">
      <dgm:prSet presAssocID="{66E37F70-BD19-452C-82A9-33DE1125F259}" presName="level3hierChild" presStyleCnt="0"/>
      <dgm:spPr/>
    </dgm:pt>
    <dgm:pt modelId="{DBDD9EC4-B8D7-435D-A58B-F95C174A39F5}" type="pres">
      <dgm:prSet presAssocID="{FE4485FA-F1DE-4573-B8D1-0B9891E857B5}" presName="conn2-1" presStyleLbl="parChTrans1D4" presStyleIdx="8" presStyleCnt="11"/>
      <dgm:spPr/>
      <dgm:t>
        <a:bodyPr/>
        <a:lstStyle/>
        <a:p>
          <a:endParaRPr lang="en-US"/>
        </a:p>
      </dgm:t>
    </dgm:pt>
    <dgm:pt modelId="{EB43E287-9E58-450D-8BA1-82FBC3780692}" type="pres">
      <dgm:prSet presAssocID="{FE4485FA-F1DE-4573-B8D1-0B9891E857B5}" presName="connTx" presStyleLbl="parChTrans1D4" presStyleIdx="8" presStyleCnt="11"/>
      <dgm:spPr/>
      <dgm:t>
        <a:bodyPr/>
        <a:lstStyle/>
        <a:p>
          <a:endParaRPr lang="en-US"/>
        </a:p>
      </dgm:t>
    </dgm:pt>
    <dgm:pt modelId="{B02AC4B8-3BD6-46F8-AD5F-087BEE4B54A2}" type="pres">
      <dgm:prSet presAssocID="{D62E185A-FC9E-45DE-9FEC-8DD0B7528531}" presName="root2" presStyleCnt="0"/>
      <dgm:spPr/>
    </dgm:pt>
    <dgm:pt modelId="{DBED7070-4716-47BD-ABAB-70E9D4E2668B}" type="pres">
      <dgm:prSet presAssocID="{D62E185A-FC9E-45DE-9FEC-8DD0B7528531}" presName="LevelTwoTextNode" presStyleLbl="node4" presStyleIdx="8" presStyleCnt="11" custScaleX="2379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90FBC-14BD-4F93-A1B2-D39D0A9A046B}" type="pres">
      <dgm:prSet presAssocID="{D62E185A-FC9E-45DE-9FEC-8DD0B7528531}" presName="level3hierChild" presStyleCnt="0"/>
      <dgm:spPr/>
    </dgm:pt>
    <dgm:pt modelId="{3F058080-65C8-4BF2-9722-090A5CB424D3}" type="pres">
      <dgm:prSet presAssocID="{2D7142CF-42EE-4298-92E7-4A16F274298F}" presName="conn2-1" presStyleLbl="parChTrans1D4" presStyleIdx="9" presStyleCnt="11"/>
      <dgm:spPr/>
      <dgm:t>
        <a:bodyPr/>
        <a:lstStyle/>
        <a:p>
          <a:endParaRPr lang="en-US"/>
        </a:p>
      </dgm:t>
    </dgm:pt>
    <dgm:pt modelId="{B36E172A-1AB6-4BD6-8ACD-CB7CD6C00FC7}" type="pres">
      <dgm:prSet presAssocID="{2D7142CF-42EE-4298-92E7-4A16F274298F}" presName="connTx" presStyleLbl="parChTrans1D4" presStyleIdx="9" presStyleCnt="11"/>
      <dgm:spPr/>
      <dgm:t>
        <a:bodyPr/>
        <a:lstStyle/>
        <a:p>
          <a:endParaRPr lang="en-US"/>
        </a:p>
      </dgm:t>
    </dgm:pt>
    <dgm:pt modelId="{0BE1CBB3-2485-4B11-A2C8-A78AE3FEEEF6}" type="pres">
      <dgm:prSet presAssocID="{105B20A3-A63D-4B9C-B79A-03BC9C3F1584}" presName="root2" presStyleCnt="0"/>
      <dgm:spPr/>
    </dgm:pt>
    <dgm:pt modelId="{FD1EAD7B-E5EF-43A3-B25F-3629D68FE692}" type="pres">
      <dgm:prSet presAssocID="{105B20A3-A63D-4B9C-B79A-03BC9C3F1584}" presName="LevelTwoTextNode" presStyleLbl="node4" presStyleIdx="9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D7625E-77DB-4B01-8D1B-D25FC0D01214}" type="pres">
      <dgm:prSet presAssocID="{105B20A3-A63D-4B9C-B79A-03BC9C3F1584}" presName="level3hierChild" presStyleCnt="0"/>
      <dgm:spPr/>
    </dgm:pt>
    <dgm:pt modelId="{757B6A5C-0964-47D1-9F35-164797209850}" type="pres">
      <dgm:prSet presAssocID="{D0D31464-CBB6-4298-9557-E9517F54A62B}" presName="conn2-1" presStyleLbl="parChTrans1D4" presStyleIdx="10" presStyleCnt="11"/>
      <dgm:spPr/>
      <dgm:t>
        <a:bodyPr/>
        <a:lstStyle/>
        <a:p>
          <a:endParaRPr lang="en-US"/>
        </a:p>
      </dgm:t>
    </dgm:pt>
    <dgm:pt modelId="{3A1DA905-1A1A-4F6D-BC19-3777DACC42A1}" type="pres">
      <dgm:prSet presAssocID="{D0D31464-CBB6-4298-9557-E9517F54A62B}" presName="connTx" presStyleLbl="parChTrans1D4" presStyleIdx="10" presStyleCnt="11"/>
      <dgm:spPr/>
      <dgm:t>
        <a:bodyPr/>
        <a:lstStyle/>
        <a:p>
          <a:endParaRPr lang="en-US"/>
        </a:p>
      </dgm:t>
    </dgm:pt>
    <dgm:pt modelId="{061582B6-F2FA-4B90-AC7E-0EDEE116A97D}" type="pres">
      <dgm:prSet presAssocID="{1528A6B9-95BE-4C58-8CEB-8F636FD6860C}" presName="root2" presStyleCnt="0"/>
      <dgm:spPr/>
    </dgm:pt>
    <dgm:pt modelId="{19DA980B-2C25-48EB-9A95-E66030145A30}" type="pres">
      <dgm:prSet presAssocID="{1528A6B9-95BE-4C58-8CEB-8F636FD6860C}" presName="LevelTwoTextNode" presStyleLbl="node4" presStyleIdx="10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B08205-F01D-4104-847B-E083D2E6BA6E}" type="pres">
      <dgm:prSet presAssocID="{1528A6B9-95BE-4C58-8CEB-8F636FD6860C}" presName="level3hierChild" presStyleCnt="0"/>
      <dgm:spPr/>
    </dgm:pt>
  </dgm:ptLst>
  <dgm:cxnLst>
    <dgm:cxn modelId="{4A8431C3-3465-41D4-983A-8FCF39E060CB}" srcId="{132711F7-8848-4453-8CCA-6ECFAA4220C5}" destId="{CD40AC17-DCB9-4F6F-B021-940DF98BE3DE}" srcOrd="0" destOrd="0" parTransId="{7DD92EAB-0B6A-497B-8F71-99C6486A400D}" sibTransId="{C4775C4C-782D-4A33-A6E3-F26B2058DBE8}"/>
    <dgm:cxn modelId="{D045208B-E88B-E64B-80DD-3E54ADB54620}" type="presOf" srcId="{4431DB33-AE92-4876-B41C-84AF52BD7DD2}" destId="{5A73E7C6-541E-4001-94A1-FBFEDDE11202}" srcOrd="0" destOrd="0" presId="urn:microsoft.com/office/officeart/2008/layout/HorizontalMultiLevelHierarchy"/>
    <dgm:cxn modelId="{40CF4988-E365-334F-94BD-03B3B9950B53}" type="presOf" srcId="{FE4485FA-F1DE-4573-B8D1-0B9891E857B5}" destId="{EB43E287-9E58-450D-8BA1-82FBC3780692}" srcOrd="1" destOrd="0" presId="urn:microsoft.com/office/officeart/2008/layout/HorizontalMultiLevelHierarchy"/>
    <dgm:cxn modelId="{C9724AA9-E1AD-1A41-B7E6-AFB41277D58D}" type="presOf" srcId="{D62E185A-FC9E-45DE-9FEC-8DD0B7528531}" destId="{DBED7070-4716-47BD-ABAB-70E9D4E2668B}" srcOrd="0" destOrd="0" presId="urn:microsoft.com/office/officeart/2008/layout/HorizontalMultiLevelHierarchy"/>
    <dgm:cxn modelId="{41A83B07-8625-4ECD-8393-8712FB82BB04}" srcId="{0EF25B0E-FA04-4D76-A2BA-D9D23B90FF12}" destId="{8434EF00-D845-42AA-8664-265398E8E1F0}" srcOrd="0" destOrd="0" parTransId="{4431DB33-AE92-4876-B41C-84AF52BD7DD2}" sibTransId="{ADBD9DB4-4142-4424-BEA3-EACBB9B718A3}"/>
    <dgm:cxn modelId="{B030F4A6-8E49-41F6-A027-2C41C8CE3F2B}" srcId="{0A0641F3-59FC-4F5B-9D3F-FEC5CE31BB6B}" destId="{19632C44-B927-4FA2-B6EB-908A8483E21B}" srcOrd="2" destOrd="0" parTransId="{AC99EA71-D360-42E9-B629-23C7455CCA04}" sibTransId="{78114EC4-3534-4DE7-BA87-CBF28FA4538A}"/>
    <dgm:cxn modelId="{2E50EE2A-B1D5-48A0-AD36-B42DE91F95FC}" srcId="{132711F7-8848-4453-8CCA-6ECFAA4220C5}" destId="{66E37F70-BD19-452C-82A9-33DE1125F259}" srcOrd="1" destOrd="0" parTransId="{354B3AC1-2BEF-41B6-988B-2D431FFB3AB4}" sibTransId="{6A6B5D57-0F69-4171-B6B5-43A785D6F327}"/>
    <dgm:cxn modelId="{3BD0D699-13BB-4729-ACD1-F3510047930C}" srcId="{66E37F70-BD19-452C-82A9-33DE1125F259}" destId="{1528A6B9-95BE-4C58-8CEB-8F636FD6860C}" srcOrd="2" destOrd="0" parTransId="{D0D31464-CBB6-4298-9557-E9517F54A62B}" sibTransId="{A00B8B5D-54C6-4D28-AF59-6C9940CDFEDB}"/>
    <dgm:cxn modelId="{0A0E5211-35C8-9544-B9E7-499E30BCE744}" type="presOf" srcId="{DCF6A71C-D2BB-4827-A2D0-ECB8695EEC6B}" destId="{26F62613-4C22-4676-BB28-2E8C3F90769B}" srcOrd="0" destOrd="0" presId="urn:microsoft.com/office/officeart/2008/layout/HorizontalMultiLevelHierarchy"/>
    <dgm:cxn modelId="{9215B575-81D6-C84E-B2AB-4EFBE7CE51D1}" type="presOf" srcId="{38B78BAC-B5B8-4888-9A2F-63442CB8A030}" destId="{D28F096F-020E-46E8-B191-18CA678C1757}" srcOrd="0" destOrd="0" presId="urn:microsoft.com/office/officeart/2008/layout/HorizontalMultiLevelHierarchy"/>
    <dgm:cxn modelId="{C98E37C7-CC2C-0A49-902D-6FE2CE3AF5F6}" type="presOf" srcId="{E891752C-2003-47BF-93A4-BEABD2F60B24}" destId="{03AA5A3A-00C6-4A61-98EB-3862EB8AAF53}" srcOrd="0" destOrd="0" presId="urn:microsoft.com/office/officeart/2008/layout/HorizontalMultiLevelHierarchy"/>
    <dgm:cxn modelId="{BE752D23-EA0E-5245-91A9-1D3398B6FC9D}" type="presOf" srcId="{4A463FC7-CBC2-48F1-9CC7-49C51C871340}" destId="{38D7BC43-AFD6-4CC1-9BE7-8B299433D25F}" srcOrd="1" destOrd="0" presId="urn:microsoft.com/office/officeart/2008/layout/HorizontalMultiLevelHierarchy"/>
    <dgm:cxn modelId="{59737E4E-B3F4-3744-A992-1E3B1A6FDCE8}" type="presOf" srcId="{0EF25B0E-FA04-4D76-A2BA-D9D23B90FF12}" destId="{73764224-F89C-43A7-8BB5-D19FBE1F3DA8}" srcOrd="0" destOrd="0" presId="urn:microsoft.com/office/officeart/2008/layout/HorizontalMultiLevelHierarchy"/>
    <dgm:cxn modelId="{8075EB72-D984-C14C-8065-AB882FE71A78}" type="presOf" srcId="{105B20A3-A63D-4B9C-B79A-03BC9C3F1584}" destId="{FD1EAD7B-E5EF-43A3-B25F-3629D68FE692}" srcOrd="0" destOrd="0" presId="urn:microsoft.com/office/officeart/2008/layout/HorizontalMultiLevelHierarchy"/>
    <dgm:cxn modelId="{EAF73EF9-41CC-6143-9CC8-443350A0499B}" type="presOf" srcId="{19632C44-B927-4FA2-B6EB-908A8483E21B}" destId="{5F738D1E-5A60-42FB-8212-0F480261B18F}" srcOrd="0" destOrd="0" presId="urn:microsoft.com/office/officeart/2008/layout/HorizontalMultiLevelHierarchy"/>
    <dgm:cxn modelId="{01FFEAFB-FB53-4649-B4F2-D247EFFAE6C1}" srcId="{0A0641F3-59FC-4F5B-9D3F-FEC5CE31BB6B}" destId="{84CF1500-9D79-473A-9C2D-ACDE92F4E960}" srcOrd="0" destOrd="0" parTransId="{7FB6EBC9-F420-4FFE-A7CB-FA16D5CDF304}" sibTransId="{DA3A12C6-540B-4C74-9718-DCD1D5610E6C}"/>
    <dgm:cxn modelId="{6464BCAE-84A9-4BDC-932E-8CF4765E478A}" srcId="{CD40AC17-DCB9-4F6F-B021-940DF98BE3DE}" destId="{38B78BAC-B5B8-4888-9A2F-63442CB8A030}" srcOrd="2" destOrd="0" parTransId="{13CB0C7C-ABD5-4306-8E2C-415763E92C13}" sibTransId="{63AC6A95-F5A2-4932-A792-96A0A92E9825}"/>
    <dgm:cxn modelId="{55FF79EF-A1C4-4BFD-B34E-C8E7E544AE80}" srcId="{122103FD-6DE4-46DC-B524-D462EF1B8C3D}" destId="{132711F7-8848-4453-8CCA-6ECFAA4220C5}" srcOrd="1" destOrd="0" parTransId="{B1151CEA-1A0B-4362-9368-B516491D1A21}" sibTransId="{FDD2FDF2-844F-4897-879C-D8CEFF2341D3}"/>
    <dgm:cxn modelId="{078BC8A9-3149-446C-8361-93D918678009}" srcId="{122103FD-6DE4-46DC-B524-D462EF1B8C3D}" destId="{E13F966F-228A-4D83-98BE-BBFB9E421655}" srcOrd="0" destOrd="0" parTransId="{E891752C-2003-47BF-93A4-BEABD2F60B24}" sibTransId="{680ED297-BAD3-4340-897A-73F2D8FF7A2B}"/>
    <dgm:cxn modelId="{6235ADBF-AE78-6544-AC56-BFF7DCAABEB6}" type="presOf" srcId="{D0D31464-CBB6-4298-9557-E9517F54A62B}" destId="{3A1DA905-1A1A-4F6D-BC19-3777DACC42A1}" srcOrd="1" destOrd="0" presId="urn:microsoft.com/office/officeart/2008/layout/HorizontalMultiLevelHierarchy"/>
    <dgm:cxn modelId="{5A436EE7-250D-EF49-8807-3D1F4B3D2FAE}" type="presOf" srcId="{4431DB33-AE92-4876-B41C-84AF52BD7DD2}" destId="{7C6AE272-8809-448E-B0F8-BE7054BDD71E}" srcOrd="1" destOrd="0" presId="urn:microsoft.com/office/officeart/2008/layout/HorizontalMultiLevelHierarchy"/>
    <dgm:cxn modelId="{BC0DE6F5-2692-F343-B15C-44FB4DD1110F}" type="presOf" srcId="{13CB0C7C-ABD5-4306-8E2C-415763E92C13}" destId="{2FD2B232-3A0D-4141-AA24-2E67D0745733}" srcOrd="1" destOrd="0" presId="urn:microsoft.com/office/officeart/2008/layout/HorizontalMultiLevelHierarchy"/>
    <dgm:cxn modelId="{10D2DAEE-5784-5B4F-B684-686D05F9118E}" type="presOf" srcId="{D0D31464-CBB6-4298-9557-E9517F54A62B}" destId="{757B6A5C-0964-47D1-9F35-164797209850}" srcOrd="0" destOrd="0" presId="urn:microsoft.com/office/officeart/2008/layout/HorizontalMultiLevelHierarchy"/>
    <dgm:cxn modelId="{EFE8D718-3726-46B8-B6F6-6167E8FCDC87}" srcId="{CD40AC17-DCB9-4F6F-B021-940DF98BE3DE}" destId="{DCF6A71C-D2BB-4827-A2D0-ECB8695EEC6B}" srcOrd="1" destOrd="0" parTransId="{4A463FC7-CBC2-48F1-9CC7-49C51C871340}" sibTransId="{6B94908B-494E-443A-B344-B5C353437B55}"/>
    <dgm:cxn modelId="{16678B59-3267-154A-98F6-3DDCD0029D1D}" type="presOf" srcId="{87D91A33-A4A3-43D6-B003-F376BFF0C7F2}" destId="{44BD2BC5-65F9-4CB0-83F2-3B97132D5C63}" srcOrd="1" destOrd="0" presId="urn:microsoft.com/office/officeart/2008/layout/HorizontalMultiLevelHierarchy"/>
    <dgm:cxn modelId="{E6EED48E-1D92-404A-B56A-FC31609B3F3D}" type="presOf" srcId="{E13F966F-228A-4D83-98BE-BBFB9E421655}" destId="{D9BDECD3-0AA0-4E73-B31B-742F27629CF8}" srcOrd="0" destOrd="0" presId="urn:microsoft.com/office/officeart/2008/layout/HorizontalMultiLevelHierarchy"/>
    <dgm:cxn modelId="{E8819258-6AC1-7C42-9112-AF9FC2E59FFC}" type="presOf" srcId="{938C1189-2A19-4190-AF0A-3D033C262937}" destId="{BADCFECF-E875-4B95-B449-58EF8982B439}" srcOrd="1" destOrd="0" presId="urn:microsoft.com/office/officeart/2008/layout/HorizontalMultiLevelHierarchy"/>
    <dgm:cxn modelId="{BF8D596D-17A4-884D-8B13-4265444B8239}" type="presOf" srcId="{B1151CEA-1A0B-4362-9368-B516491D1A21}" destId="{94FB6221-C7CE-4AA6-901F-B02FF3892E3D}" srcOrd="1" destOrd="0" presId="urn:microsoft.com/office/officeart/2008/layout/HorizontalMultiLevelHierarchy"/>
    <dgm:cxn modelId="{4A9B6DE3-E573-F64D-A432-453D64CDF35E}" type="presOf" srcId="{66E37F70-BD19-452C-82A9-33DE1125F259}" destId="{CFB1BE60-7211-44C0-B94A-FFD7D56619B8}" srcOrd="0" destOrd="0" presId="urn:microsoft.com/office/officeart/2008/layout/HorizontalMultiLevelHierarchy"/>
    <dgm:cxn modelId="{D9B9537D-0A20-9444-BF1E-6BA6E55FE43D}" type="presOf" srcId="{DFE3F5B7-8F4E-4552-827F-25B9BB348AB7}" destId="{CFD12D89-649A-4172-B85F-3C9EDA4ECA97}" srcOrd="0" destOrd="0" presId="urn:microsoft.com/office/officeart/2008/layout/HorizontalMultiLevelHierarchy"/>
    <dgm:cxn modelId="{124C98DC-F2BD-E640-AC2D-CCBF6CA04EE1}" type="presOf" srcId="{FE4485FA-F1DE-4573-B8D1-0B9891E857B5}" destId="{DBDD9EC4-B8D7-435D-A58B-F95C174A39F5}" srcOrd="0" destOrd="0" presId="urn:microsoft.com/office/officeart/2008/layout/HorizontalMultiLevelHierarchy"/>
    <dgm:cxn modelId="{C70A8E29-06AB-5E4C-8100-2A8F32FCF9E6}" type="presOf" srcId="{8434EF00-D845-42AA-8664-265398E8E1F0}" destId="{9244172E-B2C7-468C-83A8-66027479D80A}" srcOrd="0" destOrd="0" presId="urn:microsoft.com/office/officeart/2008/layout/HorizontalMultiLevelHierarchy"/>
    <dgm:cxn modelId="{CDB48721-0721-064D-A908-B8603C5F2155}" type="presOf" srcId="{84CF1500-9D79-473A-9C2D-ACDE92F4E960}" destId="{11BF21CD-3BDD-4539-8AC2-35E498B86843}" srcOrd="0" destOrd="0" presId="urn:microsoft.com/office/officeart/2008/layout/HorizontalMultiLevelHierarchy"/>
    <dgm:cxn modelId="{6126F76E-6958-42CD-ACE2-5127F01CDB0E}" srcId="{66E37F70-BD19-452C-82A9-33DE1125F259}" destId="{D62E185A-FC9E-45DE-9FEC-8DD0B7528531}" srcOrd="0" destOrd="0" parTransId="{FE4485FA-F1DE-4573-B8D1-0B9891E857B5}" sibTransId="{B57D376E-DB42-4E79-B825-10E6015D2668}"/>
    <dgm:cxn modelId="{A7EC1D25-B0C3-A541-9A5F-0B9EAD96B7CD}" type="presOf" srcId="{5969E5CD-933E-47E7-BFE1-4423238EE96D}" destId="{6ED93E2B-B66C-4352-9777-E3D730E271C7}" srcOrd="1" destOrd="0" presId="urn:microsoft.com/office/officeart/2008/layout/HorizontalMultiLevelHierarchy"/>
    <dgm:cxn modelId="{EE4FCEBC-A095-427B-BE04-9CDC0E4A22CD}" srcId="{E13F966F-228A-4D83-98BE-BBFB9E421655}" destId="{0EF25B0E-FA04-4D76-A2BA-D9D23B90FF12}" srcOrd="0" destOrd="0" parTransId="{38F468C2-E9E6-4D9F-A2FC-8FF4064760E5}" sibTransId="{30C6BDD5-E247-44AF-BE25-D1508CA36971}"/>
    <dgm:cxn modelId="{C55669C3-8F0A-CE4C-9D10-4B377109732C}" type="presOf" srcId="{354B3AC1-2BEF-41B6-988B-2D431FFB3AB4}" destId="{5681C1B1-FE46-4EA7-844F-4DDCFC1BB9DB}" srcOrd="1" destOrd="0" presId="urn:microsoft.com/office/officeart/2008/layout/HorizontalMultiLevelHierarchy"/>
    <dgm:cxn modelId="{FD2B1AE4-A441-411B-8BD6-80860358AEE5}" srcId="{66E37F70-BD19-452C-82A9-33DE1125F259}" destId="{105B20A3-A63D-4B9C-B79A-03BC9C3F1584}" srcOrd="1" destOrd="0" parTransId="{2D7142CF-42EE-4298-92E7-4A16F274298F}" sibTransId="{BFCB66CC-A114-4189-BFC7-33539920B124}"/>
    <dgm:cxn modelId="{8D66B432-3A89-40A1-9F28-5E66797B852C}" srcId="{0A0641F3-59FC-4F5B-9D3F-FEC5CE31BB6B}" destId="{660298AC-E488-449E-91EB-3FD27A35D197}" srcOrd="1" destOrd="0" parTransId="{938C1189-2A19-4190-AF0A-3D033C262937}" sibTransId="{D0A3DCDA-18A2-4344-A550-391476B3F94B}"/>
    <dgm:cxn modelId="{13D4FE9D-2DAE-6044-A096-705B4EFE0EB0}" type="presOf" srcId="{660298AC-E488-449E-91EB-3FD27A35D197}" destId="{A8B90685-F7AB-436E-BE86-2228E70EDD61}" srcOrd="0" destOrd="0" presId="urn:microsoft.com/office/officeart/2008/layout/HorizontalMultiLevelHierarchy"/>
    <dgm:cxn modelId="{10DE37AF-94BA-CE4B-9454-F5077FD2648A}" type="presOf" srcId="{1528A6B9-95BE-4C58-8CEB-8F636FD6860C}" destId="{19DA980B-2C25-48EB-9A95-E66030145A30}" srcOrd="0" destOrd="0" presId="urn:microsoft.com/office/officeart/2008/layout/HorizontalMultiLevelHierarchy"/>
    <dgm:cxn modelId="{991E50B6-EDB6-FB47-B755-7B3829FCF5D6}" type="presOf" srcId="{B1151CEA-1A0B-4362-9368-B516491D1A21}" destId="{26D99419-168C-41C2-9E99-7EDB815B8C21}" srcOrd="0" destOrd="0" presId="urn:microsoft.com/office/officeart/2008/layout/HorizontalMultiLevelHierarchy"/>
    <dgm:cxn modelId="{FAF12E9B-B32F-374A-BB3E-960638A932E2}" type="presOf" srcId="{2D7142CF-42EE-4298-92E7-4A16F274298F}" destId="{B36E172A-1AB6-4BD6-8ACD-CB7CD6C00FC7}" srcOrd="1" destOrd="0" presId="urn:microsoft.com/office/officeart/2008/layout/HorizontalMultiLevelHierarchy"/>
    <dgm:cxn modelId="{EAE3CC1C-4B45-2241-AF88-A1340B29F626}" type="presOf" srcId="{CD40AC17-DCB9-4F6F-B021-940DF98BE3DE}" destId="{5C64BAE1-8DE5-49A1-8B18-5B424A12428D}" srcOrd="0" destOrd="0" presId="urn:microsoft.com/office/officeart/2008/layout/HorizontalMultiLevelHierarchy"/>
    <dgm:cxn modelId="{BAA821CD-723B-2342-9B96-0A0811BCBDA3}" type="presOf" srcId="{938C1189-2A19-4190-AF0A-3D033C262937}" destId="{59CD1B34-9CEC-41ED-8EBA-D0318BDE1FFA}" srcOrd="0" destOrd="0" presId="urn:microsoft.com/office/officeart/2008/layout/HorizontalMultiLevelHierarchy"/>
    <dgm:cxn modelId="{33049294-59FF-4EBA-8700-2A231C456E21}" srcId="{FB66E6B6-FF77-41A7-B4AE-38D4BB0A4BBC}" destId="{122103FD-6DE4-46DC-B524-D462EF1B8C3D}" srcOrd="0" destOrd="0" parTransId="{833B0116-A107-45B8-9872-656F92A1557C}" sibTransId="{6DB5CB7F-8D63-49FE-8D70-81DB477650E8}"/>
    <dgm:cxn modelId="{D4A91A22-8582-CD43-B708-712B9EE8B75C}" type="presOf" srcId="{38F468C2-E9E6-4D9F-A2FC-8FF4064760E5}" destId="{66CF13D5-DE6A-435B-8ECA-C4112E5E0264}" srcOrd="0" destOrd="0" presId="urn:microsoft.com/office/officeart/2008/layout/HorizontalMultiLevelHierarchy"/>
    <dgm:cxn modelId="{2255DF53-4CF4-8A46-BFE6-018A5086470E}" type="presOf" srcId="{BD24A223-1EE3-4CEB-AFEE-8282A372F92B}" destId="{698FC10F-4B46-47A0-8382-8EFF6ED26555}" srcOrd="1" destOrd="0" presId="urn:microsoft.com/office/officeart/2008/layout/HorizontalMultiLevelHierarchy"/>
    <dgm:cxn modelId="{63D1E0AF-98F1-E940-AE1F-E96CBDACAF43}" type="presOf" srcId="{38F468C2-E9E6-4D9F-A2FC-8FF4064760E5}" destId="{D4643B89-8028-468D-9F7C-E9D5CE5BFDC8}" srcOrd="1" destOrd="0" presId="urn:microsoft.com/office/officeart/2008/layout/HorizontalMultiLevelHierarchy"/>
    <dgm:cxn modelId="{77C82B6D-7FDD-4E40-884B-017915E16735}" type="presOf" srcId="{BD24A223-1EE3-4CEB-AFEE-8282A372F92B}" destId="{8B5B0E59-ADDB-4413-B618-2565B73D927C}" srcOrd="0" destOrd="0" presId="urn:microsoft.com/office/officeart/2008/layout/HorizontalMultiLevelHierarchy"/>
    <dgm:cxn modelId="{4C54097D-CBAB-4EEE-B01B-4FD50C6E6C9B}" srcId="{CD40AC17-DCB9-4F6F-B021-940DF98BE3DE}" destId="{DFE3F5B7-8F4E-4552-827F-25B9BB348AB7}" srcOrd="0" destOrd="0" parTransId="{87D91A33-A4A3-43D6-B003-F376BFF0C7F2}" sibTransId="{226C2401-C8A4-4827-9C79-389D1C1D911C}"/>
    <dgm:cxn modelId="{A25C1746-8677-A941-B646-D351F85AE1C0}" type="presOf" srcId="{7DD92EAB-0B6A-497B-8F71-99C6486A400D}" destId="{0FCECF3C-9646-418E-9602-1EC96B3EFAA1}" srcOrd="0" destOrd="0" presId="urn:microsoft.com/office/officeart/2008/layout/HorizontalMultiLevelHierarchy"/>
    <dgm:cxn modelId="{B315D7E7-876D-EF4D-B6D5-F2726F74DD09}" type="presOf" srcId="{0A0641F3-59FC-4F5B-9D3F-FEC5CE31BB6B}" destId="{AB3E9D07-49FE-40B9-AAC6-3054CB65689D}" srcOrd="0" destOrd="0" presId="urn:microsoft.com/office/officeart/2008/layout/HorizontalMultiLevelHierarchy"/>
    <dgm:cxn modelId="{F7D6C087-2843-5D44-9A87-99D66CA785D7}" type="presOf" srcId="{132711F7-8848-4453-8CCA-6ECFAA4220C5}" destId="{5F90FA9B-C0EF-4144-ABBE-7B9F23F97D50}" srcOrd="0" destOrd="0" presId="urn:microsoft.com/office/officeart/2008/layout/HorizontalMultiLevelHierarchy"/>
    <dgm:cxn modelId="{E33E7B28-BB0F-3448-9C30-574CCDF46964}" type="presOf" srcId="{4A463FC7-CBC2-48F1-9CC7-49C51C871340}" destId="{DB795CEA-D81E-45DC-8528-F2EE394C9D72}" srcOrd="0" destOrd="0" presId="urn:microsoft.com/office/officeart/2008/layout/HorizontalMultiLevelHierarchy"/>
    <dgm:cxn modelId="{7F36DD00-67F2-134D-AACF-F8EA5146672A}" type="presOf" srcId="{87D91A33-A4A3-43D6-B003-F376BFF0C7F2}" destId="{3D60B26E-E99C-4B8F-825C-CC20E092638B}" srcOrd="0" destOrd="0" presId="urn:microsoft.com/office/officeart/2008/layout/HorizontalMultiLevelHierarchy"/>
    <dgm:cxn modelId="{9EC377B4-B18B-3241-8D99-DD0A5164D1FE}" type="presOf" srcId="{7FB6EBC9-F420-4FFE-A7CB-FA16D5CDF304}" destId="{70F0DCE2-3D54-4133-90A6-C7BE1E00CABB}" srcOrd="0" destOrd="0" presId="urn:microsoft.com/office/officeart/2008/layout/HorizontalMultiLevelHierarchy"/>
    <dgm:cxn modelId="{868D50D3-BB12-4401-BFEB-FEC1F977D291}" srcId="{0EF25B0E-FA04-4D76-A2BA-D9D23B90FF12}" destId="{60F93C7E-DF0B-49AC-842C-AFB07A5D5EDA}" srcOrd="1" destOrd="0" parTransId="{BD24A223-1EE3-4CEB-AFEE-8282A372F92B}" sibTransId="{08DCEAC9-A71A-4DC3-89E2-0AB752A97654}"/>
    <dgm:cxn modelId="{F191DC5C-023B-43ED-8E34-E8B39FC17510}" srcId="{E13F966F-228A-4D83-98BE-BBFB9E421655}" destId="{0A0641F3-59FC-4F5B-9D3F-FEC5CE31BB6B}" srcOrd="1" destOrd="0" parTransId="{5969E5CD-933E-47E7-BFE1-4423238EE96D}" sibTransId="{ADAD948A-85BA-40AB-B8BA-32FF99841DBF}"/>
    <dgm:cxn modelId="{016FE681-C69C-5049-AC3E-6B3928B4474F}" type="presOf" srcId="{5969E5CD-933E-47E7-BFE1-4423238EE96D}" destId="{EDA71DEA-DF84-4FF1-8741-E86F13D9BFC3}" srcOrd="0" destOrd="0" presId="urn:microsoft.com/office/officeart/2008/layout/HorizontalMultiLevelHierarchy"/>
    <dgm:cxn modelId="{2D58B802-B1FB-8A46-A4BE-434F726BE768}" type="presOf" srcId="{AC99EA71-D360-42E9-B629-23C7455CCA04}" destId="{1064B8D8-5E91-4446-92B9-A6E0B509E568}" srcOrd="1" destOrd="0" presId="urn:microsoft.com/office/officeart/2008/layout/HorizontalMultiLevelHierarchy"/>
    <dgm:cxn modelId="{437D0B80-04C2-8142-BFA4-73EC5C3E7F4D}" type="presOf" srcId="{FB66E6B6-FF77-41A7-B4AE-38D4BB0A4BBC}" destId="{97733F46-B34A-49D0-8DD6-873684723619}" srcOrd="0" destOrd="0" presId="urn:microsoft.com/office/officeart/2008/layout/HorizontalMultiLevelHierarchy"/>
    <dgm:cxn modelId="{CBBD6B18-8667-1143-A21F-B094D7BBC99C}" type="presOf" srcId="{7FB6EBC9-F420-4FFE-A7CB-FA16D5CDF304}" destId="{395B0FBE-9418-4BE5-AC6A-65CF5D71820E}" srcOrd="1" destOrd="0" presId="urn:microsoft.com/office/officeart/2008/layout/HorizontalMultiLevelHierarchy"/>
    <dgm:cxn modelId="{F6407FE4-B56B-FC48-98A1-EE517E8A741E}" type="presOf" srcId="{60F93C7E-DF0B-49AC-842C-AFB07A5D5EDA}" destId="{BA5D024E-AF28-4E7D-8D71-6AA886DC073D}" srcOrd="0" destOrd="0" presId="urn:microsoft.com/office/officeart/2008/layout/HorizontalMultiLevelHierarchy"/>
    <dgm:cxn modelId="{4E66686D-158F-9843-A14F-FF8632B220F1}" type="presOf" srcId="{AC99EA71-D360-42E9-B629-23C7455CCA04}" destId="{86ED0E06-39FA-4325-9BBF-20430B7C38B2}" srcOrd="0" destOrd="0" presId="urn:microsoft.com/office/officeart/2008/layout/HorizontalMultiLevelHierarchy"/>
    <dgm:cxn modelId="{9C9936DB-D841-7445-A8AE-A1C49079CA90}" type="presOf" srcId="{7DD92EAB-0B6A-497B-8F71-99C6486A400D}" destId="{F6EE1B99-8D4F-48B3-957E-53B2FDA02387}" srcOrd="1" destOrd="0" presId="urn:microsoft.com/office/officeart/2008/layout/HorizontalMultiLevelHierarchy"/>
    <dgm:cxn modelId="{9E9BC76C-8DED-8E45-BCB9-37817C79B547}" type="presOf" srcId="{E891752C-2003-47BF-93A4-BEABD2F60B24}" destId="{C1BA079E-5B60-4665-B394-401FD5F0B2D6}" srcOrd="1" destOrd="0" presId="urn:microsoft.com/office/officeart/2008/layout/HorizontalMultiLevelHierarchy"/>
    <dgm:cxn modelId="{A9E71E98-D53D-4F4E-8E60-24F572022615}" type="presOf" srcId="{2D7142CF-42EE-4298-92E7-4A16F274298F}" destId="{3F058080-65C8-4BF2-9722-090A5CB424D3}" srcOrd="0" destOrd="0" presId="urn:microsoft.com/office/officeart/2008/layout/HorizontalMultiLevelHierarchy"/>
    <dgm:cxn modelId="{B9E40B9D-CBF4-174E-A519-6F42E7B9BEBC}" type="presOf" srcId="{122103FD-6DE4-46DC-B524-D462EF1B8C3D}" destId="{746EB797-1877-4037-B345-1F6EB5E386E6}" srcOrd="0" destOrd="0" presId="urn:microsoft.com/office/officeart/2008/layout/HorizontalMultiLevelHierarchy"/>
    <dgm:cxn modelId="{0EB54ADD-763D-DD4A-B395-80B1E427F2E8}" type="presOf" srcId="{354B3AC1-2BEF-41B6-988B-2D431FFB3AB4}" destId="{6CC1E0AF-9B37-4948-B471-A56CECAE57AD}" srcOrd="0" destOrd="0" presId="urn:microsoft.com/office/officeart/2008/layout/HorizontalMultiLevelHierarchy"/>
    <dgm:cxn modelId="{17851BDE-D280-7D41-BE49-4AEB208D6406}" type="presOf" srcId="{13CB0C7C-ABD5-4306-8E2C-415763E92C13}" destId="{49F32DE5-989D-4D3F-BE3B-7FEACF04E721}" srcOrd="0" destOrd="0" presId="urn:microsoft.com/office/officeart/2008/layout/HorizontalMultiLevelHierarchy"/>
    <dgm:cxn modelId="{4980F418-D234-454D-A20D-7CB71DBD02DA}" type="presParOf" srcId="{97733F46-B34A-49D0-8DD6-873684723619}" destId="{39E97CBE-D0F0-4603-85BF-8BFCC1A8D8BF}" srcOrd="0" destOrd="0" presId="urn:microsoft.com/office/officeart/2008/layout/HorizontalMultiLevelHierarchy"/>
    <dgm:cxn modelId="{C70CE9CA-0719-BB44-A199-605DCBE3070A}" type="presParOf" srcId="{39E97CBE-D0F0-4603-85BF-8BFCC1A8D8BF}" destId="{746EB797-1877-4037-B345-1F6EB5E386E6}" srcOrd="0" destOrd="0" presId="urn:microsoft.com/office/officeart/2008/layout/HorizontalMultiLevelHierarchy"/>
    <dgm:cxn modelId="{44E1D1BE-6C5C-C74B-9CA5-DAA5F6B80677}" type="presParOf" srcId="{39E97CBE-D0F0-4603-85BF-8BFCC1A8D8BF}" destId="{70C2112B-963D-45DB-81EC-CAFB329001A5}" srcOrd="1" destOrd="0" presId="urn:microsoft.com/office/officeart/2008/layout/HorizontalMultiLevelHierarchy"/>
    <dgm:cxn modelId="{2DF23156-A17A-A34D-AACC-E974AEA4DD58}" type="presParOf" srcId="{70C2112B-963D-45DB-81EC-CAFB329001A5}" destId="{03AA5A3A-00C6-4A61-98EB-3862EB8AAF53}" srcOrd="0" destOrd="0" presId="urn:microsoft.com/office/officeart/2008/layout/HorizontalMultiLevelHierarchy"/>
    <dgm:cxn modelId="{DC6B24E1-AC0C-704F-A7CB-229E2722749B}" type="presParOf" srcId="{03AA5A3A-00C6-4A61-98EB-3862EB8AAF53}" destId="{C1BA079E-5B60-4665-B394-401FD5F0B2D6}" srcOrd="0" destOrd="0" presId="urn:microsoft.com/office/officeart/2008/layout/HorizontalMultiLevelHierarchy"/>
    <dgm:cxn modelId="{A503FFE0-AB5D-C348-8D90-4E99743E0C32}" type="presParOf" srcId="{70C2112B-963D-45DB-81EC-CAFB329001A5}" destId="{682D5986-CFB8-44CE-9911-184EC87549B4}" srcOrd="1" destOrd="0" presId="urn:microsoft.com/office/officeart/2008/layout/HorizontalMultiLevelHierarchy"/>
    <dgm:cxn modelId="{D52589CF-8EA0-A848-80EB-8C7E411927B2}" type="presParOf" srcId="{682D5986-CFB8-44CE-9911-184EC87549B4}" destId="{D9BDECD3-0AA0-4E73-B31B-742F27629CF8}" srcOrd="0" destOrd="0" presId="urn:microsoft.com/office/officeart/2008/layout/HorizontalMultiLevelHierarchy"/>
    <dgm:cxn modelId="{9BBAC47F-BBB1-DA4C-8C41-B742C8A2D89D}" type="presParOf" srcId="{682D5986-CFB8-44CE-9911-184EC87549B4}" destId="{C8C09BFA-F042-480D-8C70-1A9C15A2C555}" srcOrd="1" destOrd="0" presId="urn:microsoft.com/office/officeart/2008/layout/HorizontalMultiLevelHierarchy"/>
    <dgm:cxn modelId="{8F5DD1DE-B4FA-324F-9A2C-D5BC22C13D7B}" type="presParOf" srcId="{C8C09BFA-F042-480D-8C70-1A9C15A2C555}" destId="{66CF13D5-DE6A-435B-8ECA-C4112E5E0264}" srcOrd="0" destOrd="0" presId="urn:microsoft.com/office/officeart/2008/layout/HorizontalMultiLevelHierarchy"/>
    <dgm:cxn modelId="{F2B24E7B-F5A0-1043-B708-F995557C1C30}" type="presParOf" srcId="{66CF13D5-DE6A-435B-8ECA-C4112E5E0264}" destId="{D4643B89-8028-468D-9F7C-E9D5CE5BFDC8}" srcOrd="0" destOrd="0" presId="urn:microsoft.com/office/officeart/2008/layout/HorizontalMultiLevelHierarchy"/>
    <dgm:cxn modelId="{9A0F0DF6-C258-9A47-B99C-3976594E070F}" type="presParOf" srcId="{C8C09BFA-F042-480D-8C70-1A9C15A2C555}" destId="{BA4A8BA5-0E76-4778-85FE-B3E6877C8FE5}" srcOrd="1" destOrd="0" presId="urn:microsoft.com/office/officeart/2008/layout/HorizontalMultiLevelHierarchy"/>
    <dgm:cxn modelId="{01F3B373-328F-004D-837C-EB63858634BC}" type="presParOf" srcId="{BA4A8BA5-0E76-4778-85FE-B3E6877C8FE5}" destId="{73764224-F89C-43A7-8BB5-D19FBE1F3DA8}" srcOrd="0" destOrd="0" presId="urn:microsoft.com/office/officeart/2008/layout/HorizontalMultiLevelHierarchy"/>
    <dgm:cxn modelId="{13D14822-76C6-BA4E-B370-8EC87D49BEFD}" type="presParOf" srcId="{BA4A8BA5-0E76-4778-85FE-B3E6877C8FE5}" destId="{4148561E-5132-4006-AFBC-43E798F3319B}" srcOrd="1" destOrd="0" presId="urn:microsoft.com/office/officeart/2008/layout/HorizontalMultiLevelHierarchy"/>
    <dgm:cxn modelId="{6C5CE887-E637-BD4D-8CB1-509AD4BA1C78}" type="presParOf" srcId="{4148561E-5132-4006-AFBC-43E798F3319B}" destId="{5A73E7C6-541E-4001-94A1-FBFEDDE11202}" srcOrd="0" destOrd="0" presId="urn:microsoft.com/office/officeart/2008/layout/HorizontalMultiLevelHierarchy"/>
    <dgm:cxn modelId="{5EEB92E6-5678-014B-912A-3C97E62A347A}" type="presParOf" srcId="{5A73E7C6-541E-4001-94A1-FBFEDDE11202}" destId="{7C6AE272-8809-448E-B0F8-BE7054BDD71E}" srcOrd="0" destOrd="0" presId="urn:microsoft.com/office/officeart/2008/layout/HorizontalMultiLevelHierarchy"/>
    <dgm:cxn modelId="{6FF85BF8-1FDE-9342-9E94-F45D904E8004}" type="presParOf" srcId="{4148561E-5132-4006-AFBC-43E798F3319B}" destId="{EA0077AD-34D7-4834-BA78-4EC11C595342}" srcOrd="1" destOrd="0" presId="urn:microsoft.com/office/officeart/2008/layout/HorizontalMultiLevelHierarchy"/>
    <dgm:cxn modelId="{D581819F-0717-3441-BB6D-A9CADA17EB98}" type="presParOf" srcId="{EA0077AD-34D7-4834-BA78-4EC11C595342}" destId="{9244172E-B2C7-468C-83A8-66027479D80A}" srcOrd="0" destOrd="0" presId="urn:microsoft.com/office/officeart/2008/layout/HorizontalMultiLevelHierarchy"/>
    <dgm:cxn modelId="{7EE74F5C-0C8D-204F-81B5-5F36D29DD19F}" type="presParOf" srcId="{EA0077AD-34D7-4834-BA78-4EC11C595342}" destId="{92A10070-FD1B-439F-A288-7DFFA9BB4430}" srcOrd="1" destOrd="0" presId="urn:microsoft.com/office/officeart/2008/layout/HorizontalMultiLevelHierarchy"/>
    <dgm:cxn modelId="{A6E8EA2F-437F-174D-9B8C-888628437E6D}" type="presParOf" srcId="{4148561E-5132-4006-AFBC-43E798F3319B}" destId="{8B5B0E59-ADDB-4413-B618-2565B73D927C}" srcOrd="2" destOrd="0" presId="urn:microsoft.com/office/officeart/2008/layout/HorizontalMultiLevelHierarchy"/>
    <dgm:cxn modelId="{F8BF8C50-02BC-CC46-88F4-EAF246FD808E}" type="presParOf" srcId="{8B5B0E59-ADDB-4413-B618-2565B73D927C}" destId="{698FC10F-4B46-47A0-8382-8EFF6ED26555}" srcOrd="0" destOrd="0" presId="urn:microsoft.com/office/officeart/2008/layout/HorizontalMultiLevelHierarchy"/>
    <dgm:cxn modelId="{B76A7709-19A2-7340-82B7-F68EE88D57FB}" type="presParOf" srcId="{4148561E-5132-4006-AFBC-43E798F3319B}" destId="{665C8AEF-8321-43F3-A0BD-2ADC8C119148}" srcOrd="3" destOrd="0" presId="urn:microsoft.com/office/officeart/2008/layout/HorizontalMultiLevelHierarchy"/>
    <dgm:cxn modelId="{F6A74D12-37F4-8549-B8B4-3D8A8128E0C6}" type="presParOf" srcId="{665C8AEF-8321-43F3-A0BD-2ADC8C119148}" destId="{BA5D024E-AF28-4E7D-8D71-6AA886DC073D}" srcOrd="0" destOrd="0" presId="urn:microsoft.com/office/officeart/2008/layout/HorizontalMultiLevelHierarchy"/>
    <dgm:cxn modelId="{1DC0BCC6-49DB-F448-A3B5-947A8A855D77}" type="presParOf" srcId="{665C8AEF-8321-43F3-A0BD-2ADC8C119148}" destId="{76A72F7D-5629-4101-9BBB-18D4271AA012}" srcOrd="1" destOrd="0" presId="urn:microsoft.com/office/officeart/2008/layout/HorizontalMultiLevelHierarchy"/>
    <dgm:cxn modelId="{1F5FD80D-1395-8B45-8BA1-0623CE61F0C3}" type="presParOf" srcId="{C8C09BFA-F042-480D-8C70-1A9C15A2C555}" destId="{EDA71DEA-DF84-4FF1-8741-E86F13D9BFC3}" srcOrd="2" destOrd="0" presId="urn:microsoft.com/office/officeart/2008/layout/HorizontalMultiLevelHierarchy"/>
    <dgm:cxn modelId="{024B185A-FD38-3843-872B-3CB2382C10B4}" type="presParOf" srcId="{EDA71DEA-DF84-4FF1-8741-E86F13D9BFC3}" destId="{6ED93E2B-B66C-4352-9777-E3D730E271C7}" srcOrd="0" destOrd="0" presId="urn:microsoft.com/office/officeart/2008/layout/HorizontalMultiLevelHierarchy"/>
    <dgm:cxn modelId="{212F1B9D-D0E8-F242-B43B-AC529F798F10}" type="presParOf" srcId="{C8C09BFA-F042-480D-8C70-1A9C15A2C555}" destId="{E432959B-59DD-4B90-99BC-35F29BEAE816}" srcOrd="3" destOrd="0" presId="urn:microsoft.com/office/officeart/2008/layout/HorizontalMultiLevelHierarchy"/>
    <dgm:cxn modelId="{BC4A8179-82C2-2348-B242-6775F1B89387}" type="presParOf" srcId="{E432959B-59DD-4B90-99BC-35F29BEAE816}" destId="{AB3E9D07-49FE-40B9-AAC6-3054CB65689D}" srcOrd="0" destOrd="0" presId="urn:microsoft.com/office/officeart/2008/layout/HorizontalMultiLevelHierarchy"/>
    <dgm:cxn modelId="{C6B62A1D-7358-EB44-9B05-306EB2C04652}" type="presParOf" srcId="{E432959B-59DD-4B90-99BC-35F29BEAE816}" destId="{60877405-8D3F-4E50-9CDF-01CD95926B22}" srcOrd="1" destOrd="0" presId="urn:microsoft.com/office/officeart/2008/layout/HorizontalMultiLevelHierarchy"/>
    <dgm:cxn modelId="{C95401B0-6266-BB44-9A05-F5AEB6600993}" type="presParOf" srcId="{60877405-8D3F-4E50-9CDF-01CD95926B22}" destId="{70F0DCE2-3D54-4133-90A6-C7BE1E00CABB}" srcOrd="0" destOrd="0" presId="urn:microsoft.com/office/officeart/2008/layout/HorizontalMultiLevelHierarchy"/>
    <dgm:cxn modelId="{D245BE82-C2EC-2B46-8EB8-587484150574}" type="presParOf" srcId="{70F0DCE2-3D54-4133-90A6-C7BE1E00CABB}" destId="{395B0FBE-9418-4BE5-AC6A-65CF5D71820E}" srcOrd="0" destOrd="0" presId="urn:microsoft.com/office/officeart/2008/layout/HorizontalMultiLevelHierarchy"/>
    <dgm:cxn modelId="{4278F5CB-A820-7F43-BE87-C1B4C2790595}" type="presParOf" srcId="{60877405-8D3F-4E50-9CDF-01CD95926B22}" destId="{AFDC4042-03CA-4A29-835B-7D70CEE1B5E5}" srcOrd="1" destOrd="0" presId="urn:microsoft.com/office/officeart/2008/layout/HorizontalMultiLevelHierarchy"/>
    <dgm:cxn modelId="{5F8F59BC-990C-7841-9028-3FAE4186B7C1}" type="presParOf" srcId="{AFDC4042-03CA-4A29-835B-7D70CEE1B5E5}" destId="{11BF21CD-3BDD-4539-8AC2-35E498B86843}" srcOrd="0" destOrd="0" presId="urn:microsoft.com/office/officeart/2008/layout/HorizontalMultiLevelHierarchy"/>
    <dgm:cxn modelId="{13D79CAF-7E2D-C349-98DC-A2240EFF985E}" type="presParOf" srcId="{AFDC4042-03CA-4A29-835B-7D70CEE1B5E5}" destId="{71A09C11-D0BC-4468-807F-38DE7636651E}" srcOrd="1" destOrd="0" presId="urn:microsoft.com/office/officeart/2008/layout/HorizontalMultiLevelHierarchy"/>
    <dgm:cxn modelId="{5EC20013-4F13-0A44-AB1A-4D1159CDD15E}" type="presParOf" srcId="{60877405-8D3F-4E50-9CDF-01CD95926B22}" destId="{59CD1B34-9CEC-41ED-8EBA-D0318BDE1FFA}" srcOrd="2" destOrd="0" presId="urn:microsoft.com/office/officeart/2008/layout/HorizontalMultiLevelHierarchy"/>
    <dgm:cxn modelId="{77737A2F-6480-F34C-ACB6-9FD337153D82}" type="presParOf" srcId="{59CD1B34-9CEC-41ED-8EBA-D0318BDE1FFA}" destId="{BADCFECF-E875-4B95-B449-58EF8982B439}" srcOrd="0" destOrd="0" presId="urn:microsoft.com/office/officeart/2008/layout/HorizontalMultiLevelHierarchy"/>
    <dgm:cxn modelId="{731DA1FF-D2C2-4340-B6E0-EEE316B3024A}" type="presParOf" srcId="{60877405-8D3F-4E50-9CDF-01CD95926B22}" destId="{8A7DEFC7-3BA0-41EE-B19F-B5564DA312CB}" srcOrd="3" destOrd="0" presId="urn:microsoft.com/office/officeart/2008/layout/HorizontalMultiLevelHierarchy"/>
    <dgm:cxn modelId="{0B0BB6DC-BC35-F549-80F1-D84A455E73D4}" type="presParOf" srcId="{8A7DEFC7-3BA0-41EE-B19F-B5564DA312CB}" destId="{A8B90685-F7AB-436E-BE86-2228E70EDD61}" srcOrd="0" destOrd="0" presId="urn:microsoft.com/office/officeart/2008/layout/HorizontalMultiLevelHierarchy"/>
    <dgm:cxn modelId="{C4F194B0-04B6-A848-914D-67685CDC11DA}" type="presParOf" srcId="{8A7DEFC7-3BA0-41EE-B19F-B5564DA312CB}" destId="{E7CCA054-BCAE-45F3-96CB-A4E4F38C0997}" srcOrd="1" destOrd="0" presId="urn:microsoft.com/office/officeart/2008/layout/HorizontalMultiLevelHierarchy"/>
    <dgm:cxn modelId="{39873C83-2CA4-124F-AFEC-EFDE37650292}" type="presParOf" srcId="{60877405-8D3F-4E50-9CDF-01CD95926B22}" destId="{86ED0E06-39FA-4325-9BBF-20430B7C38B2}" srcOrd="4" destOrd="0" presId="urn:microsoft.com/office/officeart/2008/layout/HorizontalMultiLevelHierarchy"/>
    <dgm:cxn modelId="{6C0F7F43-9BDB-6B46-88D6-3D9FF9776D41}" type="presParOf" srcId="{86ED0E06-39FA-4325-9BBF-20430B7C38B2}" destId="{1064B8D8-5E91-4446-92B9-A6E0B509E568}" srcOrd="0" destOrd="0" presId="urn:microsoft.com/office/officeart/2008/layout/HorizontalMultiLevelHierarchy"/>
    <dgm:cxn modelId="{D58C4591-7107-494F-BA17-BC99724CF975}" type="presParOf" srcId="{60877405-8D3F-4E50-9CDF-01CD95926B22}" destId="{A914879D-48F6-4EF9-AA56-86CFFCDFE01D}" srcOrd="5" destOrd="0" presId="urn:microsoft.com/office/officeart/2008/layout/HorizontalMultiLevelHierarchy"/>
    <dgm:cxn modelId="{7A375A2C-726C-2B48-82DE-CB66B5BB75F0}" type="presParOf" srcId="{A914879D-48F6-4EF9-AA56-86CFFCDFE01D}" destId="{5F738D1E-5A60-42FB-8212-0F480261B18F}" srcOrd="0" destOrd="0" presId="urn:microsoft.com/office/officeart/2008/layout/HorizontalMultiLevelHierarchy"/>
    <dgm:cxn modelId="{8CE25CDE-4B89-4F4E-832E-9B6DC187F0D5}" type="presParOf" srcId="{A914879D-48F6-4EF9-AA56-86CFFCDFE01D}" destId="{62D34C43-39BD-4187-95F9-BA15EF465ACF}" srcOrd="1" destOrd="0" presId="urn:microsoft.com/office/officeart/2008/layout/HorizontalMultiLevelHierarchy"/>
    <dgm:cxn modelId="{EAC2BDC5-6611-404D-94C4-DF12DD8BCCBA}" type="presParOf" srcId="{70C2112B-963D-45DB-81EC-CAFB329001A5}" destId="{26D99419-168C-41C2-9E99-7EDB815B8C21}" srcOrd="2" destOrd="0" presId="urn:microsoft.com/office/officeart/2008/layout/HorizontalMultiLevelHierarchy"/>
    <dgm:cxn modelId="{C10FBC50-31BD-6149-90F6-6EB3565DF6F4}" type="presParOf" srcId="{26D99419-168C-41C2-9E99-7EDB815B8C21}" destId="{94FB6221-C7CE-4AA6-901F-B02FF3892E3D}" srcOrd="0" destOrd="0" presId="urn:microsoft.com/office/officeart/2008/layout/HorizontalMultiLevelHierarchy"/>
    <dgm:cxn modelId="{CB45014F-733F-7F44-A360-F3F3BDB9DF8F}" type="presParOf" srcId="{70C2112B-963D-45DB-81EC-CAFB329001A5}" destId="{1CBBEFC6-2BD2-420B-9028-CF4FD96B3BF2}" srcOrd="3" destOrd="0" presId="urn:microsoft.com/office/officeart/2008/layout/HorizontalMultiLevelHierarchy"/>
    <dgm:cxn modelId="{98C09F2D-45EE-324C-B990-201D822CA631}" type="presParOf" srcId="{1CBBEFC6-2BD2-420B-9028-CF4FD96B3BF2}" destId="{5F90FA9B-C0EF-4144-ABBE-7B9F23F97D50}" srcOrd="0" destOrd="0" presId="urn:microsoft.com/office/officeart/2008/layout/HorizontalMultiLevelHierarchy"/>
    <dgm:cxn modelId="{79484193-FD0A-564D-BF5C-D70EF16A24E2}" type="presParOf" srcId="{1CBBEFC6-2BD2-420B-9028-CF4FD96B3BF2}" destId="{ACC62AC9-4EA0-48B6-AE24-0F30C835F1A6}" srcOrd="1" destOrd="0" presId="urn:microsoft.com/office/officeart/2008/layout/HorizontalMultiLevelHierarchy"/>
    <dgm:cxn modelId="{DA854A0D-432B-F949-AE2C-A6CF57C995FA}" type="presParOf" srcId="{ACC62AC9-4EA0-48B6-AE24-0F30C835F1A6}" destId="{0FCECF3C-9646-418E-9602-1EC96B3EFAA1}" srcOrd="0" destOrd="0" presId="urn:microsoft.com/office/officeart/2008/layout/HorizontalMultiLevelHierarchy"/>
    <dgm:cxn modelId="{3C028995-AF1F-8F42-B19B-774E7DE59027}" type="presParOf" srcId="{0FCECF3C-9646-418E-9602-1EC96B3EFAA1}" destId="{F6EE1B99-8D4F-48B3-957E-53B2FDA02387}" srcOrd="0" destOrd="0" presId="urn:microsoft.com/office/officeart/2008/layout/HorizontalMultiLevelHierarchy"/>
    <dgm:cxn modelId="{66C8C697-1875-C843-AB5C-53B8EBFC27CE}" type="presParOf" srcId="{ACC62AC9-4EA0-48B6-AE24-0F30C835F1A6}" destId="{CDACF92A-EE14-427D-9D26-0F24B25083F2}" srcOrd="1" destOrd="0" presId="urn:microsoft.com/office/officeart/2008/layout/HorizontalMultiLevelHierarchy"/>
    <dgm:cxn modelId="{D5EA6B45-940B-4945-97E9-315FDE954C7C}" type="presParOf" srcId="{CDACF92A-EE14-427D-9D26-0F24B25083F2}" destId="{5C64BAE1-8DE5-49A1-8B18-5B424A12428D}" srcOrd="0" destOrd="0" presId="urn:microsoft.com/office/officeart/2008/layout/HorizontalMultiLevelHierarchy"/>
    <dgm:cxn modelId="{0B8AC376-EF24-634E-A4F2-AA2D1C6AAC2E}" type="presParOf" srcId="{CDACF92A-EE14-427D-9D26-0F24B25083F2}" destId="{5BCE444B-62A2-44D4-B580-E8EEF370273D}" srcOrd="1" destOrd="0" presId="urn:microsoft.com/office/officeart/2008/layout/HorizontalMultiLevelHierarchy"/>
    <dgm:cxn modelId="{83AD752E-CC35-B64A-BAB6-314EA0FA4A9E}" type="presParOf" srcId="{5BCE444B-62A2-44D4-B580-E8EEF370273D}" destId="{3D60B26E-E99C-4B8F-825C-CC20E092638B}" srcOrd="0" destOrd="0" presId="urn:microsoft.com/office/officeart/2008/layout/HorizontalMultiLevelHierarchy"/>
    <dgm:cxn modelId="{11D5E92A-640F-9A47-8E36-51F9E4F1EE65}" type="presParOf" srcId="{3D60B26E-E99C-4B8F-825C-CC20E092638B}" destId="{44BD2BC5-65F9-4CB0-83F2-3B97132D5C63}" srcOrd="0" destOrd="0" presId="urn:microsoft.com/office/officeart/2008/layout/HorizontalMultiLevelHierarchy"/>
    <dgm:cxn modelId="{D356A4AF-10BB-2041-9F46-B4686293FCDD}" type="presParOf" srcId="{5BCE444B-62A2-44D4-B580-E8EEF370273D}" destId="{AB3CCC79-2E05-4DC5-AF0F-27F2764D7BED}" srcOrd="1" destOrd="0" presId="urn:microsoft.com/office/officeart/2008/layout/HorizontalMultiLevelHierarchy"/>
    <dgm:cxn modelId="{E1047BCC-7902-3644-8790-09DE22C137CE}" type="presParOf" srcId="{AB3CCC79-2E05-4DC5-AF0F-27F2764D7BED}" destId="{CFD12D89-649A-4172-B85F-3C9EDA4ECA97}" srcOrd="0" destOrd="0" presId="urn:microsoft.com/office/officeart/2008/layout/HorizontalMultiLevelHierarchy"/>
    <dgm:cxn modelId="{2747B41C-F996-D64C-81FB-F82ED759B3C4}" type="presParOf" srcId="{AB3CCC79-2E05-4DC5-AF0F-27F2764D7BED}" destId="{7EF8D82E-D64D-4FE0-AB08-CF7090F7FBAD}" srcOrd="1" destOrd="0" presId="urn:microsoft.com/office/officeart/2008/layout/HorizontalMultiLevelHierarchy"/>
    <dgm:cxn modelId="{21617834-2E4E-E545-ADE2-C5392B0E822F}" type="presParOf" srcId="{5BCE444B-62A2-44D4-B580-E8EEF370273D}" destId="{DB795CEA-D81E-45DC-8528-F2EE394C9D72}" srcOrd="2" destOrd="0" presId="urn:microsoft.com/office/officeart/2008/layout/HorizontalMultiLevelHierarchy"/>
    <dgm:cxn modelId="{FACDFAD7-5D6A-A742-9BDF-28B88FABFB15}" type="presParOf" srcId="{DB795CEA-D81E-45DC-8528-F2EE394C9D72}" destId="{38D7BC43-AFD6-4CC1-9BE7-8B299433D25F}" srcOrd="0" destOrd="0" presId="urn:microsoft.com/office/officeart/2008/layout/HorizontalMultiLevelHierarchy"/>
    <dgm:cxn modelId="{3EE3AF81-E514-8C49-A758-B8BA48F6B570}" type="presParOf" srcId="{5BCE444B-62A2-44D4-B580-E8EEF370273D}" destId="{84D9312A-8B33-4CF6-ACC2-0AD70F836EF4}" srcOrd="3" destOrd="0" presId="urn:microsoft.com/office/officeart/2008/layout/HorizontalMultiLevelHierarchy"/>
    <dgm:cxn modelId="{22F53785-06AC-664F-A8AB-037A0338A00A}" type="presParOf" srcId="{84D9312A-8B33-4CF6-ACC2-0AD70F836EF4}" destId="{26F62613-4C22-4676-BB28-2E8C3F90769B}" srcOrd="0" destOrd="0" presId="urn:microsoft.com/office/officeart/2008/layout/HorizontalMultiLevelHierarchy"/>
    <dgm:cxn modelId="{AEFD7452-6798-4347-91DC-76E2C590A552}" type="presParOf" srcId="{84D9312A-8B33-4CF6-ACC2-0AD70F836EF4}" destId="{EEE0929E-5DE3-47DB-875C-6DA9216D289A}" srcOrd="1" destOrd="0" presId="urn:microsoft.com/office/officeart/2008/layout/HorizontalMultiLevelHierarchy"/>
    <dgm:cxn modelId="{B97B28B9-0E0F-014C-9E39-910A36E941E2}" type="presParOf" srcId="{5BCE444B-62A2-44D4-B580-E8EEF370273D}" destId="{49F32DE5-989D-4D3F-BE3B-7FEACF04E721}" srcOrd="4" destOrd="0" presId="urn:microsoft.com/office/officeart/2008/layout/HorizontalMultiLevelHierarchy"/>
    <dgm:cxn modelId="{FF3FF3C9-F858-D94D-AA6F-05F8458D551D}" type="presParOf" srcId="{49F32DE5-989D-4D3F-BE3B-7FEACF04E721}" destId="{2FD2B232-3A0D-4141-AA24-2E67D0745733}" srcOrd="0" destOrd="0" presId="urn:microsoft.com/office/officeart/2008/layout/HorizontalMultiLevelHierarchy"/>
    <dgm:cxn modelId="{D3EB993B-4853-314F-9C3B-255FF87D4581}" type="presParOf" srcId="{5BCE444B-62A2-44D4-B580-E8EEF370273D}" destId="{D3FDA386-E53D-46FA-AC1E-2FF840C1CA0A}" srcOrd="5" destOrd="0" presId="urn:microsoft.com/office/officeart/2008/layout/HorizontalMultiLevelHierarchy"/>
    <dgm:cxn modelId="{31CDD73E-D96F-F841-B0CF-777839A38E9B}" type="presParOf" srcId="{D3FDA386-E53D-46FA-AC1E-2FF840C1CA0A}" destId="{D28F096F-020E-46E8-B191-18CA678C1757}" srcOrd="0" destOrd="0" presId="urn:microsoft.com/office/officeart/2008/layout/HorizontalMultiLevelHierarchy"/>
    <dgm:cxn modelId="{73B81EFB-D0E2-6349-8175-6CB969BD8D72}" type="presParOf" srcId="{D3FDA386-E53D-46FA-AC1E-2FF840C1CA0A}" destId="{E06E0CB8-42FF-400C-9CAF-F4627CB74CE1}" srcOrd="1" destOrd="0" presId="urn:microsoft.com/office/officeart/2008/layout/HorizontalMultiLevelHierarchy"/>
    <dgm:cxn modelId="{5F8862ED-B80D-8341-A5F4-8989D224D448}" type="presParOf" srcId="{ACC62AC9-4EA0-48B6-AE24-0F30C835F1A6}" destId="{6CC1E0AF-9B37-4948-B471-A56CECAE57AD}" srcOrd="2" destOrd="0" presId="urn:microsoft.com/office/officeart/2008/layout/HorizontalMultiLevelHierarchy"/>
    <dgm:cxn modelId="{088B5370-168A-5540-8AC3-782B63845D0D}" type="presParOf" srcId="{6CC1E0AF-9B37-4948-B471-A56CECAE57AD}" destId="{5681C1B1-FE46-4EA7-844F-4DDCFC1BB9DB}" srcOrd="0" destOrd="0" presId="urn:microsoft.com/office/officeart/2008/layout/HorizontalMultiLevelHierarchy"/>
    <dgm:cxn modelId="{C75D4C25-3947-5A40-914E-39E2D7C478F1}" type="presParOf" srcId="{ACC62AC9-4EA0-48B6-AE24-0F30C835F1A6}" destId="{403698EC-EC89-4CAB-8370-D7531395F2E3}" srcOrd="3" destOrd="0" presId="urn:microsoft.com/office/officeart/2008/layout/HorizontalMultiLevelHierarchy"/>
    <dgm:cxn modelId="{8B98DC6E-B0FA-8C46-A9B1-51E5F1C58009}" type="presParOf" srcId="{403698EC-EC89-4CAB-8370-D7531395F2E3}" destId="{CFB1BE60-7211-44C0-B94A-FFD7D56619B8}" srcOrd="0" destOrd="0" presId="urn:microsoft.com/office/officeart/2008/layout/HorizontalMultiLevelHierarchy"/>
    <dgm:cxn modelId="{3375AF4B-FC43-274A-A8E2-350305E29C66}" type="presParOf" srcId="{403698EC-EC89-4CAB-8370-D7531395F2E3}" destId="{7D6E7A80-2915-45CB-A903-56CCD557E818}" srcOrd="1" destOrd="0" presId="urn:microsoft.com/office/officeart/2008/layout/HorizontalMultiLevelHierarchy"/>
    <dgm:cxn modelId="{05E09638-4EC8-3C48-A87E-7731A5E109E1}" type="presParOf" srcId="{7D6E7A80-2915-45CB-A903-56CCD557E818}" destId="{DBDD9EC4-B8D7-435D-A58B-F95C174A39F5}" srcOrd="0" destOrd="0" presId="urn:microsoft.com/office/officeart/2008/layout/HorizontalMultiLevelHierarchy"/>
    <dgm:cxn modelId="{44A8C3CC-2C5C-E144-B008-157D963F76A1}" type="presParOf" srcId="{DBDD9EC4-B8D7-435D-A58B-F95C174A39F5}" destId="{EB43E287-9E58-450D-8BA1-82FBC3780692}" srcOrd="0" destOrd="0" presId="urn:microsoft.com/office/officeart/2008/layout/HorizontalMultiLevelHierarchy"/>
    <dgm:cxn modelId="{01EE037C-BC53-0E46-8056-7D6538A9537B}" type="presParOf" srcId="{7D6E7A80-2915-45CB-A903-56CCD557E818}" destId="{B02AC4B8-3BD6-46F8-AD5F-087BEE4B54A2}" srcOrd="1" destOrd="0" presId="urn:microsoft.com/office/officeart/2008/layout/HorizontalMultiLevelHierarchy"/>
    <dgm:cxn modelId="{52AEF350-5C7A-984A-BBCF-B55A0EF52E8A}" type="presParOf" srcId="{B02AC4B8-3BD6-46F8-AD5F-087BEE4B54A2}" destId="{DBED7070-4716-47BD-ABAB-70E9D4E2668B}" srcOrd="0" destOrd="0" presId="urn:microsoft.com/office/officeart/2008/layout/HorizontalMultiLevelHierarchy"/>
    <dgm:cxn modelId="{7415C812-B5B3-E348-B589-E2B0D78AF103}" type="presParOf" srcId="{B02AC4B8-3BD6-46F8-AD5F-087BEE4B54A2}" destId="{CE990FBC-14BD-4F93-A1B2-D39D0A9A046B}" srcOrd="1" destOrd="0" presId="urn:microsoft.com/office/officeart/2008/layout/HorizontalMultiLevelHierarchy"/>
    <dgm:cxn modelId="{48A0539B-3074-3A4B-9210-893743EFDDB8}" type="presParOf" srcId="{7D6E7A80-2915-45CB-A903-56CCD557E818}" destId="{3F058080-65C8-4BF2-9722-090A5CB424D3}" srcOrd="2" destOrd="0" presId="urn:microsoft.com/office/officeart/2008/layout/HorizontalMultiLevelHierarchy"/>
    <dgm:cxn modelId="{C033F201-4F35-FC4C-A62A-A0550E71E759}" type="presParOf" srcId="{3F058080-65C8-4BF2-9722-090A5CB424D3}" destId="{B36E172A-1AB6-4BD6-8ACD-CB7CD6C00FC7}" srcOrd="0" destOrd="0" presId="urn:microsoft.com/office/officeart/2008/layout/HorizontalMultiLevelHierarchy"/>
    <dgm:cxn modelId="{9A66D44A-B4F2-9948-949A-29847E5723C9}" type="presParOf" srcId="{7D6E7A80-2915-45CB-A903-56CCD557E818}" destId="{0BE1CBB3-2485-4B11-A2C8-A78AE3FEEEF6}" srcOrd="3" destOrd="0" presId="urn:microsoft.com/office/officeart/2008/layout/HorizontalMultiLevelHierarchy"/>
    <dgm:cxn modelId="{D86E3592-C46B-1E45-9ACE-B888F1A93530}" type="presParOf" srcId="{0BE1CBB3-2485-4B11-A2C8-A78AE3FEEEF6}" destId="{FD1EAD7B-E5EF-43A3-B25F-3629D68FE692}" srcOrd="0" destOrd="0" presId="urn:microsoft.com/office/officeart/2008/layout/HorizontalMultiLevelHierarchy"/>
    <dgm:cxn modelId="{6A6FEA2B-2608-9645-8892-80CF89867775}" type="presParOf" srcId="{0BE1CBB3-2485-4B11-A2C8-A78AE3FEEEF6}" destId="{15D7625E-77DB-4B01-8D1B-D25FC0D01214}" srcOrd="1" destOrd="0" presId="urn:microsoft.com/office/officeart/2008/layout/HorizontalMultiLevelHierarchy"/>
    <dgm:cxn modelId="{3477E883-FEB2-744F-851C-197ADF9296F7}" type="presParOf" srcId="{7D6E7A80-2915-45CB-A903-56CCD557E818}" destId="{757B6A5C-0964-47D1-9F35-164797209850}" srcOrd="4" destOrd="0" presId="urn:microsoft.com/office/officeart/2008/layout/HorizontalMultiLevelHierarchy"/>
    <dgm:cxn modelId="{4A8B2E6A-FBC6-BB4D-8EB0-76956D073652}" type="presParOf" srcId="{757B6A5C-0964-47D1-9F35-164797209850}" destId="{3A1DA905-1A1A-4F6D-BC19-3777DACC42A1}" srcOrd="0" destOrd="0" presId="urn:microsoft.com/office/officeart/2008/layout/HorizontalMultiLevelHierarchy"/>
    <dgm:cxn modelId="{5E29BE54-BFAC-4E49-A833-1CEBBE33F7D7}" type="presParOf" srcId="{7D6E7A80-2915-45CB-A903-56CCD557E818}" destId="{061582B6-F2FA-4B90-AC7E-0EDEE116A97D}" srcOrd="5" destOrd="0" presId="urn:microsoft.com/office/officeart/2008/layout/HorizontalMultiLevelHierarchy"/>
    <dgm:cxn modelId="{8EB9B00B-9D80-0B41-94C8-2A9F12A1C483}" type="presParOf" srcId="{061582B6-F2FA-4B90-AC7E-0EDEE116A97D}" destId="{19DA980B-2C25-48EB-9A95-E66030145A30}" srcOrd="0" destOrd="0" presId="urn:microsoft.com/office/officeart/2008/layout/HorizontalMultiLevelHierarchy"/>
    <dgm:cxn modelId="{82BCD127-C772-0F46-A9BC-C693CE0E8CC2}" type="presParOf" srcId="{061582B6-F2FA-4B90-AC7E-0EDEE116A97D}" destId="{2EB08205-F01D-4104-847B-E083D2E6BA6E}" srcOrd="1" destOrd="0" presId="urn:microsoft.com/office/officeart/2008/layout/HorizontalMultiLevelHierarchy"/>
  </dgm:cxnLst>
  <dgm:bg/>
  <dgm:whole>
    <a:ln>
      <a:solidFill>
        <a:schemeClr val="accen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66E6B6-FF77-41A7-B4AE-38D4BB0A4B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2103FD-6DE4-46DC-B524-D462EF1B8C3D}">
      <dgm:prSet phldrT="[Testo]" custT="1"/>
      <dgm:spPr>
        <a:solidFill>
          <a:srgbClr val="0D0783"/>
        </a:solidFill>
      </dgm:spPr>
      <dgm:t>
        <a:bodyPr/>
        <a:lstStyle/>
        <a:p>
          <a:r>
            <a:rPr lang="it-IT" sz="2800" b="1" dirty="0" smtClean="0">
              <a:solidFill>
                <a:schemeClr val="bg1"/>
              </a:solidFill>
            </a:rPr>
            <a:t>e+ e-</a:t>
          </a:r>
        </a:p>
      </dgm:t>
    </dgm:pt>
    <dgm:pt modelId="{833B0116-A107-45B8-9872-656F92A1557C}" type="parTrans" cxnId="{33049294-59FF-4EBA-8700-2A231C456E21}">
      <dgm:prSet/>
      <dgm:spPr/>
      <dgm:t>
        <a:bodyPr/>
        <a:lstStyle/>
        <a:p>
          <a:endParaRPr lang="en-US"/>
        </a:p>
      </dgm:t>
    </dgm:pt>
    <dgm:pt modelId="{6DB5CB7F-8D63-49FE-8D70-81DB477650E8}" type="sibTrans" cxnId="{33049294-59FF-4EBA-8700-2A231C456E21}">
      <dgm:prSet/>
      <dgm:spPr/>
      <dgm:t>
        <a:bodyPr/>
        <a:lstStyle/>
        <a:p>
          <a:endParaRPr lang="en-US"/>
        </a:p>
      </dgm:t>
    </dgm:pt>
    <dgm:pt modelId="{E13F966F-228A-4D83-98BE-BBFB9E42165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Linear </a:t>
          </a:r>
          <a:r>
            <a:rPr lang="it-IT" sz="1800" b="1" dirty="0" err="1" smtClean="0">
              <a:solidFill>
                <a:schemeClr val="tx1"/>
              </a:solidFill>
            </a:rPr>
            <a:t>Colliders</a:t>
          </a:r>
          <a:endParaRPr lang="en-US" sz="1800" b="1" dirty="0">
            <a:solidFill>
              <a:schemeClr val="tx1"/>
            </a:solidFill>
          </a:endParaRPr>
        </a:p>
      </dgm:t>
    </dgm:pt>
    <dgm:pt modelId="{E891752C-2003-47BF-93A4-BEABD2F60B24}" type="parTrans" cxnId="{078BC8A9-3149-446C-8361-93D91867800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80ED297-BAD3-4340-897A-73F2D8FF7A2B}" type="sibTrans" cxnId="{078BC8A9-3149-446C-8361-93D918678009}">
      <dgm:prSet/>
      <dgm:spPr/>
      <dgm:t>
        <a:bodyPr/>
        <a:lstStyle/>
        <a:p>
          <a:endParaRPr lang="en-US"/>
        </a:p>
      </dgm:t>
    </dgm:pt>
    <dgm:pt modelId="{0A0641F3-59FC-4F5B-9D3F-FEC5CE31BB6B}">
      <dgm:prSet phldrT="[Testo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CLIC</a:t>
          </a:r>
          <a:endParaRPr lang="en-US" sz="1800" b="1" dirty="0">
            <a:solidFill>
              <a:schemeClr val="tx1"/>
            </a:solidFill>
          </a:endParaRPr>
        </a:p>
      </dgm:t>
    </dgm:pt>
    <dgm:pt modelId="{5969E5CD-933E-47E7-BFE1-4423238EE96D}" type="parTrans" cxnId="{F191DC5C-023B-43ED-8E34-E8B39FC1751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AD948A-85BA-40AB-B8BA-32FF99841DBF}" type="sibTrans" cxnId="{F191DC5C-023B-43ED-8E34-E8B39FC17510}">
      <dgm:prSet/>
      <dgm:spPr/>
      <dgm:t>
        <a:bodyPr/>
        <a:lstStyle/>
        <a:p>
          <a:endParaRPr lang="en-US"/>
        </a:p>
      </dgm:t>
    </dgm:pt>
    <dgm:pt modelId="{132711F7-8848-4453-8CCA-6ECFAA4220C5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err="1" smtClean="0">
              <a:solidFill>
                <a:schemeClr val="tx1"/>
              </a:solidFill>
            </a:rPr>
            <a:t>Circular</a:t>
          </a:r>
          <a:r>
            <a:rPr lang="it-IT" sz="1800" b="1" dirty="0" smtClean="0">
              <a:solidFill>
                <a:schemeClr val="tx1"/>
              </a:solidFill>
            </a:rPr>
            <a:t> </a:t>
          </a:r>
          <a:r>
            <a:rPr lang="it-IT" sz="1800" b="1" dirty="0" err="1" smtClean="0">
              <a:solidFill>
                <a:schemeClr val="tx1"/>
              </a:solidFill>
            </a:rPr>
            <a:t>Colliders</a:t>
          </a:r>
          <a:endParaRPr lang="en-US" sz="1800" b="1" dirty="0">
            <a:solidFill>
              <a:schemeClr val="tx1"/>
            </a:solidFill>
          </a:endParaRPr>
        </a:p>
      </dgm:t>
    </dgm:pt>
    <dgm:pt modelId="{B1151CEA-1A0B-4362-9368-B516491D1A21}" type="parTrans" cxnId="{55FF79EF-A1C4-4BFD-B34E-C8E7E544AE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DD2FDF2-844F-4897-879C-D8CEFF2341D3}" type="sibTrans" cxnId="{55FF79EF-A1C4-4BFD-B34E-C8E7E544AE80}">
      <dgm:prSet/>
      <dgm:spPr/>
      <dgm:t>
        <a:bodyPr/>
        <a:lstStyle/>
        <a:p>
          <a:endParaRPr lang="en-US"/>
        </a:p>
      </dgm:t>
    </dgm:pt>
    <dgm:pt modelId="{CD40AC17-DCB9-4F6F-B021-940DF98BE3DE}">
      <dgm:prSet phldrT="[Tes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CERN</a:t>
          </a:r>
          <a:endParaRPr lang="en-US" sz="1100" b="1" dirty="0">
            <a:solidFill>
              <a:schemeClr val="tx1"/>
            </a:solidFill>
          </a:endParaRPr>
        </a:p>
      </dgm:t>
    </dgm:pt>
    <dgm:pt modelId="{7DD92EAB-0B6A-497B-8F71-99C6486A400D}" type="parTrans" cxnId="{4A8431C3-3465-41D4-983A-8FCF39E060C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4775C4C-782D-4A33-A6E3-F26B2058DBE8}" type="sibTrans" cxnId="{4A8431C3-3465-41D4-983A-8FCF39E060CB}">
      <dgm:prSet/>
      <dgm:spPr/>
      <dgm:t>
        <a:bodyPr/>
        <a:lstStyle/>
        <a:p>
          <a:endParaRPr lang="en-US"/>
        </a:p>
      </dgm:t>
    </dgm:pt>
    <dgm:pt modelId="{66E37F70-BD19-452C-82A9-33DE1125F259}">
      <dgm:prSet custT="1"/>
      <dgm:spPr>
        <a:solidFill>
          <a:srgbClr val="FFA7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Super</a:t>
          </a:r>
        </a:p>
        <a:p>
          <a:r>
            <a:rPr lang="it-IT" sz="1800" b="1" dirty="0" smtClean="0">
              <a:solidFill>
                <a:schemeClr val="tx1"/>
              </a:solidFill>
            </a:rPr>
            <a:t>TRISTAN</a:t>
          </a:r>
          <a:endParaRPr lang="en-US" sz="1800" b="1" dirty="0">
            <a:solidFill>
              <a:schemeClr val="tx1"/>
            </a:solidFill>
          </a:endParaRPr>
        </a:p>
      </dgm:t>
    </dgm:pt>
    <dgm:pt modelId="{354B3AC1-2BEF-41B6-988B-2D431FFB3AB4}" type="parTrans" cxnId="{2E50EE2A-B1D5-48A0-AD36-B42DE91F95F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A6B5D57-0F69-4171-B6B5-43A785D6F327}" type="sibTrans" cxnId="{2E50EE2A-B1D5-48A0-AD36-B42DE91F95FC}">
      <dgm:prSet/>
      <dgm:spPr/>
      <dgm:t>
        <a:bodyPr/>
        <a:lstStyle/>
        <a:p>
          <a:endParaRPr lang="en-US"/>
        </a:p>
      </dgm:t>
    </dgm:pt>
    <dgm:pt modelId="{0EF25B0E-FA04-4D76-A2BA-D9D23B90FF12}">
      <dgm:prSet phldrT="[Testo]" custT="1"/>
      <dgm:spPr>
        <a:solidFill>
          <a:srgbClr val="BCFF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ILC</a:t>
          </a:r>
          <a:endParaRPr lang="en-US" sz="1800" b="1" dirty="0">
            <a:solidFill>
              <a:schemeClr val="tx1"/>
            </a:solidFill>
          </a:endParaRPr>
        </a:p>
      </dgm:t>
    </dgm:pt>
    <dgm:pt modelId="{30C6BDD5-E247-44AF-BE25-D1508CA36971}" type="sibTrans" cxnId="{EE4FCEBC-A095-427B-BE04-9CDC0E4A22CD}">
      <dgm:prSet/>
      <dgm:spPr/>
      <dgm:t>
        <a:bodyPr/>
        <a:lstStyle/>
        <a:p>
          <a:endParaRPr lang="en-US"/>
        </a:p>
      </dgm:t>
    </dgm:pt>
    <dgm:pt modelId="{38F468C2-E9E6-4D9F-A2FC-8FF4064760E5}" type="parTrans" cxnId="{EE4FCEBC-A095-427B-BE04-9CDC0E4A22C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4CF1500-9D79-473A-9C2D-ACDE92F4E960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800" b="1" dirty="0" err="1" smtClean="0">
              <a:solidFill>
                <a:schemeClr val="tx1"/>
              </a:solidFill>
            </a:rPr>
            <a:t>Low</a:t>
          </a:r>
          <a:r>
            <a:rPr lang="it-IT" sz="1800" b="1" dirty="0" smtClean="0">
              <a:solidFill>
                <a:schemeClr val="tx1"/>
              </a:solidFill>
            </a:rPr>
            <a:t> E : X-band Klystron </a:t>
          </a:r>
          <a:r>
            <a:rPr lang="it-IT" sz="1800" b="1" dirty="0" err="1" smtClean="0">
              <a:solidFill>
                <a:schemeClr val="tx1"/>
              </a:solidFill>
            </a:rPr>
            <a:t>technology</a:t>
          </a:r>
          <a:r>
            <a:rPr lang="it-IT" sz="1800" b="1" dirty="0" smtClean="0">
              <a:solidFill>
                <a:schemeClr val="tx1"/>
              </a:solidFill>
            </a:rPr>
            <a:t> </a:t>
          </a:r>
        </a:p>
        <a:p>
          <a:pPr>
            <a:spcAft>
              <a:spcPts val="0"/>
            </a:spcAft>
          </a:pPr>
          <a:r>
            <a:rPr lang="it-IT" sz="1800" b="1" dirty="0" smtClean="0">
              <a:solidFill>
                <a:schemeClr val="tx1"/>
              </a:solidFill>
            </a:rPr>
            <a:t> </a:t>
          </a:r>
          <a:r>
            <a:rPr lang="it-IT" sz="1800" b="1" dirty="0" err="1" smtClean="0">
              <a:solidFill>
                <a:schemeClr val="tx1"/>
              </a:solidFill>
            </a:rPr>
            <a:t>Demonstrated</a:t>
          </a:r>
          <a:r>
            <a:rPr lang="it-IT" sz="1800" b="1" dirty="0" smtClean="0">
              <a:solidFill>
                <a:schemeClr val="tx1"/>
              </a:solidFill>
            </a:rPr>
            <a:t> High </a:t>
          </a:r>
          <a:r>
            <a:rPr lang="it-IT" sz="1800" b="1" dirty="0" err="1" smtClean="0">
              <a:solidFill>
                <a:schemeClr val="tx1"/>
              </a:solidFill>
            </a:rPr>
            <a:t>gradient</a:t>
          </a:r>
          <a:r>
            <a:rPr lang="it-IT" sz="1800" b="1" dirty="0" smtClean="0">
              <a:solidFill>
                <a:schemeClr val="tx1"/>
              </a:solidFill>
            </a:rPr>
            <a:t> </a:t>
          </a:r>
          <a:r>
            <a:rPr lang="it-IT" sz="1800" b="1" dirty="0" err="1" smtClean="0">
              <a:solidFill>
                <a:schemeClr val="tx1"/>
              </a:solidFill>
            </a:rPr>
            <a:t>cavities</a:t>
          </a:r>
          <a:endParaRPr lang="it-IT" sz="1800" b="1" dirty="0" smtClean="0">
            <a:solidFill>
              <a:schemeClr val="tx1"/>
            </a:solidFill>
          </a:endParaRPr>
        </a:p>
        <a:p>
          <a:pPr>
            <a:spcAft>
              <a:spcPts val="0"/>
            </a:spcAft>
          </a:pPr>
          <a:r>
            <a:rPr lang="it-IT" sz="1800" b="1" dirty="0" err="1" smtClean="0">
              <a:solidFill>
                <a:schemeClr val="tx1"/>
              </a:solidFill>
            </a:rPr>
            <a:t>Synergy</a:t>
          </a:r>
          <a:r>
            <a:rPr lang="it-IT" sz="1800" b="1" dirty="0" smtClean="0">
              <a:solidFill>
                <a:schemeClr val="tx1"/>
              </a:solidFill>
            </a:rPr>
            <a:t> </a:t>
          </a:r>
          <a:r>
            <a:rPr lang="it-IT" sz="1800" b="1" dirty="0" smtClean="0">
              <a:solidFill>
                <a:schemeClr val="tx1"/>
              </a:solidFill>
            </a:rPr>
            <a:t>with </a:t>
          </a:r>
          <a:r>
            <a:rPr lang="it-IT" sz="1800" b="1" dirty="0" err="1" smtClean="0">
              <a:solidFill>
                <a:schemeClr val="tx1"/>
              </a:solidFill>
            </a:rPr>
            <a:t>XFELs</a:t>
          </a:r>
          <a:r>
            <a:rPr lang="it-IT" sz="1800" b="1" dirty="0" smtClean="0">
              <a:solidFill>
                <a:schemeClr val="tx1"/>
              </a:solidFill>
            </a:rPr>
            <a:t> </a:t>
          </a:r>
          <a:endParaRPr lang="en-US" sz="1800" b="1" dirty="0">
            <a:solidFill>
              <a:schemeClr val="tx1"/>
            </a:solidFill>
          </a:endParaRPr>
        </a:p>
      </dgm:t>
    </dgm:pt>
    <dgm:pt modelId="{7FB6EBC9-F420-4FFE-A7CB-FA16D5CDF304}" type="parTrans" cxnId="{01FFEAFB-FB53-4649-B4F2-D247EFFAE6C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A3A12C6-540B-4C74-9718-DCD1D5610E6C}" type="sibTrans" cxnId="{01FFEAFB-FB53-4649-B4F2-D247EFFAE6C1}">
      <dgm:prSet/>
      <dgm:spPr/>
      <dgm:t>
        <a:bodyPr/>
        <a:lstStyle/>
        <a:p>
          <a:endParaRPr lang="en-US"/>
        </a:p>
      </dgm:t>
    </dgm:pt>
    <dgm:pt modelId="{660298AC-E488-449E-91EB-3FD27A35D197}">
      <dgm:prSet custT="1"/>
      <dgm:spPr>
        <a:solidFill>
          <a:srgbClr val="FFFF66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≥ 500, CDR, </a:t>
          </a:r>
          <a:r>
            <a:rPr lang="it-IT" sz="1800" b="1" dirty="0" err="1" smtClean="0">
              <a:solidFill>
                <a:schemeClr val="tx1"/>
              </a:solidFill>
            </a:rPr>
            <a:t>need</a:t>
          </a:r>
          <a:r>
            <a:rPr lang="it-IT" sz="1800" b="1" dirty="0" smtClean="0">
              <a:solidFill>
                <a:schemeClr val="tx1"/>
              </a:solidFill>
            </a:rPr>
            <a:t> of  &gt;10 </a:t>
          </a:r>
          <a:r>
            <a:rPr lang="it-IT" sz="1800" b="1" dirty="0" err="1" smtClean="0">
              <a:solidFill>
                <a:schemeClr val="tx1"/>
              </a:solidFill>
            </a:rPr>
            <a:t>years</a:t>
          </a:r>
          <a:r>
            <a:rPr lang="it-IT" sz="1800" b="1" dirty="0" smtClean="0">
              <a:solidFill>
                <a:schemeClr val="tx1"/>
              </a:solidFill>
            </a:rPr>
            <a:t> R&amp;D</a:t>
          </a:r>
        </a:p>
        <a:p>
          <a:r>
            <a:rPr lang="it-IT" sz="1800" b="1" dirty="0" smtClean="0">
              <a:solidFill>
                <a:schemeClr val="tx1"/>
              </a:solidFill>
            </a:rPr>
            <a:t>CTF3 test </a:t>
          </a:r>
          <a:r>
            <a:rPr lang="it-IT" sz="1800" b="1" dirty="0" err="1" smtClean="0">
              <a:solidFill>
                <a:schemeClr val="tx1"/>
              </a:solidFill>
            </a:rPr>
            <a:t>facility</a:t>
          </a:r>
          <a:endParaRPr lang="en-US" sz="1800" b="1" dirty="0">
            <a:solidFill>
              <a:schemeClr val="tx1"/>
            </a:solidFill>
          </a:endParaRPr>
        </a:p>
      </dgm:t>
    </dgm:pt>
    <dgm:pt modelId="{938C1189-2A19-4190-AF0A-3D033C262937}" type="parTrans" cxnId="{8D66B432-3A89-40A1-9F28-5E66797B852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0A3DCDA-18A2-4344-A550-391476B3F94B}" type="sibTrans" cxnId="{8D66B432-3A89-40A1-9F28-5E66797B852C}">
      <dgm:prSet/>
      <dgm:spPr/>
      <dgm:t>
        <a:bodyPr/>
        <a:lstStyle/>
        <a:p>
          <a:endParaRPr lang="en-US"/>
        </a:p>
      </dgm:t>
    </dgm:pt>
    <dgm:pt modelId="{D62E185A-FC9E-45DE-9FEC-8DD0B7528531}">
      <dgm:prSet custT="1"/>
      <dgm:spPr>
        <a:solidFill>
          <a:srgbClr val="FC6C8B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Technology </a:t>
          </a:r>
          <a:r>
            <a:rPr lang="it-IT" sz="2000" b="1" dirty="0" err="1" smtClean="0">
              <a:solidFill>
                <a:schemeClr val="tx1"/>
              </a:solidFill>
            </a:rPr>
            <a:t>assessed</a:t>
          </a:r>
          <a:r>
            <a:rPr lang="it-IT" sz="2000" b="1" dirty="0" smtClean="0">
              <a:solidFill>
                <a:schemeClr val="tx1"/>
              </a:solidFill>
            </a:rPr>
            <a:t>, </a:t>
          </a:r>
        </a:p>
        <a:p>
          <a:r>
            <a:rPr lang="it-IT" sz="2000" b="1" dirty="0" smtClean="0">
              <a:solidFill>
                <a:schemeClr val="tx1"/>
              </a:solidFill>
            </a:rPr>
            <a:t>tunnel &amp; site ???</a:t>
          </a:r>
        </a:p>
      </dgm:t>
    </dgm:pt>
    <dgm:pt modelId="{FE4485FA-F1DE-4573-B8D1-0B9891E857B5}" type="parTrans" cxnId="{6126F76E-6958-42CD-ACE2-5127F01CDB0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57D376E-DB42-4E79-B825-10E6015D2668}" type="sibTrans" cxnId="{6126F76E-6958-42CD-ACE2-5127F01CDB0E}">
      <dgm:prSet/>
      <dgm:spPr/>
      <dgm:t>
        <a:bodyPr/>
        <a:lstStyle/>
        <a:p>
          <a:endParaRPr lang="en-US"/>
        </a:p>
      </dgm:t>
    </dgm:pt>
    <dgm:pt modelId="{8434EF00-D845-42AA-8664-265398E8E1F0}">
      <dgm:prSet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it-IT" sz="2000" b="1" dirty="0" err="1" smtClean="0">
              <a:solidFill>
                <a:schemeClr val="tx1"/>
              </a:solidFill>
            </a:rPr>
            <a:t>Almost</a:t>
          </a:r>
          <a:r>
            <a:rPr lang="it-IT" sz="2000" b="1" dirty="0" smtClean="0">
              <a:solidFill>
                <a:schemeClr val="tx1"/>
              </a:solidFill>
            </a:rPr>
            <a:t> ready SC </a:t>
          </a:r>
          <a:r>
            <a:rPr lang="it-IT" sz="2000" b="1" dirty="0" err="1" smtClean="0">
              <a:solidFill>
                <a:schemeClr val="tx1"/>
              </a:solidFill>
            </a:rPr>
            <a:t>rf</a:t>
          </a:r>
          <a:r>
            <a:rPr lang="it-IT" sz="2000" b="1" dirty="0" smtClean="0">
              <a:solidFill>
                <a:schemeClr val="tx1"/>
              </a:solidFill>
            </a:rPr>
            <a:t> </a:t>
          </a:r>
          <a:r>
            <a:rPr lang="it-IT" sz="2000" b="1" dirty="0" err="1" smtClean="0">
              <a:solidFill>
                <a:schemeClr val="tx1"/>
              </a:solidFill>
            </a:rPr>
            <a:t>technology</a:t>
          </a:r>
          <a:r>
            <a:rPr lang="it-IT" sz="2000" b="1" dirty="0" smtClean="0">
              <a:solidFill>
                <a:schemeClr val="tx1"/>
              </a:solidFill>
            </a:rPr>
            <a:t>, </a:t>
          </a:r>
          <a:r>
            <a:rPr lang="it-IT" sz="2000" b="1" dirty="0" err="1" smtClean="0">
              <a:solidFill>
                <a:schemeClr val="tx1"/>
              </a:solidFill>
            </a:rPr>
            <a:t>need</a:t>
          </a:r>
          <a:r>
            <a:rPr lang="it-IT" sz="2000" b="1" dirty="0" smtClean="0">
              <a:solidFill>
                <a:schemeClr val="tx1"/>
              </a:solidFill>
            </a:rPr>
            <a:t> of </a:t>
          </a:r>
          <a:r>
            <a:rPr lang="it-IT" sz="2000" b="1" dirty="0" err="1" smtClean="0">
              <a:solidFill>
                <a:schemeClr val="tx1"/>
              </a:solidFill>
            </a:rPr>
            <a:t>opt</a:t>
          </a:r>
          <a:r>
            <a:rPr lang="it-IT" sz="2000" b="1" dirty="0" smtClean="0">
              <a:solidFill>
                <a:schemeClr val="tx1"/>
              </a:solidFill>
            </a:rPr>
            <a:t> for </a:t>
          </a:r>
          <a:r>
            <a:rPr lang="it-IT" sz="2000" b="1" dirty="0" err="1" smtClean="0">
              <a:solidFill>
                <a:schemeClr val="tx1"/>
              </a:solidFill>
            </a:rPr>
            <a:t>low</a:t>
          </a:r>
          <a:r>
            <a:rPr lang="it-IT" sz="2000" b="1" dirty="0" smtClean="0">
              <a:solidFill>
                <a:schemeClr val="tx1"/>
              </a:solidFill>
            </a:rPr>
            <a:t> </a:t>
          </a:r>
          <a:r>
            <a:rPr lang="it-IT" sz="2000" b="1" dirty="0" err="1" smtClean="0">
              <a:solidFill>
                <a:schemeClr val="tx1"/>
              </a:solidFill>
            </a:rPr>
            <a:t>energy</a:t>
          </a:r>
          <a:r>
            <a:rPr lang="it-IT" sz="2000" b="1" dirty="0" smtClean="0">
              <a:solidFill>
                <a:schemeClr val="tx1"/>
              </a:solidFill>
            </a:rPr>
            <a:t>, TDR by end ‘12, XFEL </a:t>
          </a:r>
          <a:r>
            <a:rPr lang="it-IT" sz="2000" b="1" dirty="0" err="1" smtClean="0">
              <a:solidFill>
                <a:schemeClr val="tx1"/>
              </a:solidFill>
            </a:rPr>
            <a:t>as</a:t>
          </a:r>
          <a:r>
            <a:rPr lang="it-IT" sz="2000" b="1" dirty="0" smtClean="0">
              <a:solidFill>
                <a:schemeClr val="tx1"/>
              </a:solidFill>
            </a:rPr>
            <a:t> test </a:t>
          </a:r>
          <a:r>
            <a:rPr lang="it-IT" sz="2000" b="1" dirty="0" err="1" smtClean="0">
              <a:solidFill>
                <a:schemeClr val="tx1"/>
              </a:solidFill>
            </a:rPr>
            <a:t>facility</a:t>
          </a:r>
          <a:r>
            <a:rPr lang="it-IT" sz="2000" b="1" dirty="0" smtClean="0">
              <a:solidFill>
                <a:schemeClr val="tx1"/>
              </a:solidFill>
            </a:rPr>
            <a:t> </a:t>
          </a:r>
          <a:endParaRPr lang="en-US" sz="2000" b="1" dirty="0">
            <a:solidFill>
              <a:schemeClr val="tx1"/>
            </a:solidFill>
          </a:endParaRPr>
        </a:p>
      </dgm:t>
    </dgm:pt>
    <dgm:pt modelId="{4431DB33-AE92-4876-B41C-84AF52BD7DD2}" type="parTrans" cxnId="{41A83B07-8625-4ECD-8393-8712FB82BB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BD9DB4-4142-4424-BEA3-EACBB9B718A3}" type="sibTrans" cxnId="{41A83B07-8625-4ECD-8393-8712FB82BB04}">
      <dgm:prSet/>
      <dgm:spPr/>
      <dgm:t>
        <a:bodyPr/>
        <a:lstStyle/>
        <a:p>
          <a:endParaRPr lang="en-US"/>
        </a:p>
      </dgm:t>
    </dgm:pt>
    <dgm:pt modelId="{DFE3F5B7-8F4E-4552-827F-25B9BB348AB7}">
      <dgm:prSet custT="1"/>
      <dgm:spPr>
        <a:solidFill>
          <a:srgbClr val="99CCFF">
            <a:alpha val="89804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2000" b="1" dirty="0" err="1" smtClean="0">
              <a:solidFill>
                <a:schemeClr val="tx1"/>
              </a:solidFill>
            </a:rPr>
            <a:t>Low</a:t>
          </a:r>
          <a:r>
            <a:rPr lang="it-IT" sz="2000" b="1" dirty="0" smtClean="0">
              <a:solidFill>
                <a:schemeClr val="tx1"/>
              </a:solidFill>
            </a:rPr>
            <a:t> </a:t>
          </a:r>
          <a:r>
            <a:rPr lang="it-IT" sz="2000" b="1" baseline="0" dirty="0" smtClean="0">
              <a:solidFill>
                <a:schemeClr val="tx1"/>
              </a:solidFill>
            </a:rPr>
            <a:t>E - Tunnel ready (</a:t>
          </a:r>
          <a:r>
            <a:rPr lang="it-IT" sz="2000" b="1" baseline="0" dirty="0" err="1" smtClean="0">
              <a:solidFill>
                <a:schemeClr val="tx1"/>
              </a:solidFill>
            </a:rPr>
            <a:t>not</a:t>
          </a:r>
          <a:r>
            <a:rPr lang="it-IT" sz="2000" b="1" baseline="0" dirty="0" smtClean="0">
              <a:solidFill>
                <a:schemeClr val="tx1"/>
              </a:solidFill>
            </a:rPr>
            <a:t> </a:t>
          </a:r>
          <a:r>
            <a:rPr lang="it-IT" sz="2000" b="1" baseline="0" dirty="0" err="1" smtClean="0">
              <a:solidFill>
                <a:schemeClr val="tx1"/>
              </a:solidFill>
            </a:rPr>
            <a:t>available</a:t>
          </a:r>
          <a:r>
            <a:rPr lang="it-IT" sz="2000" b="1" baseline="0" dirty="0" smtClean="0">
              <a:solidFill>
                <a:schemeClr val="tx1"/>
              </a:solidFill>
            </a:rPr>
            <a:t>) </a:t>
          </a:r>
          <a:r>
            <a:rPr lang="it-IT" sz="2000" b="1" dirty="0" smtClean="0">
              <a:solidFill>
                <a:schemeClr val="tx1"/>
              </a:solidFill>
            </a:rPr>
            <a:t>, </a:t>
          </a:r>
          <a:r>
            <a:rPr lang="it-IT" sz="2000" b="1" dirty="0" err="1" smtClean="0">
              <a:solidFill>
                <a:schemeClr val="tx1"/>
              </a:solidFill>
            </a:rPr>
            <a:t>technology</a:t>
          </a:r>
          <a:r>
            <a:rPr lang="it-IT" sz="2000" b="1" dirty="0" smtClean="0">
              <a:solidFill>
                <a:schemeClr val="tx1"/>
              </a:solidFill>
            </a:rPr>
            <a:t> ok , </a:t>
          </a:r>
          <a:r>
            <a:rPr lang="it-IT" sz="2000" b="1" dirty="0" err="1" smtClean="0">
              <a:solidFill>
                <a:schemeClr val="tx1"/>
              </a:solidFill>
            </a:rPr>
            <a:t>SCrf</a:t>
          </a:r>
          <a:r>
            <a:rPr lang="it-IT" sz="2000" b="1" dirty="0" smtClean="0">
              <a:solidFill>
                <a:schemeClr val="tx1"/>
              </a:solidFill>
            </a:rPr>
            <a:t> </a:t>
          </a:r>
          <a:r>
            <a:rPr lang="it-IT" sz="2000" b="1" dirty="0" err="1" smtClean="0">
              <a:solidFill>
                <a:schemeClr val="tx1"/>
              </a:solidFill>
            </a:rPr>
            <a:t>cavities</a:t>
          </a:r>
          <a:r>
            <a:rPr lang="it-IT" sz="2000" b="1" dirty="0" smtClean="0">
              <a:solidFill>
                <a:schemeClr val="tx1"/>
              </a:solidFill>
            </a:rPr>
            <a:t> ok</a:t>
          </a:r>
          <a:endParaRPr lang="en-US" sz="2000" b="1" dirty="0">
            <a:solidFill>
              <a:schemeClr val="tx1"/>
            </a:solidFill>
          </a:endParaRPr>
        </a:p>
      </dgm:t>
    </dgm:pt>
    <dgm:pt modelId="{87D91A33-A4A3-43D6-B003-F376BFF0C7F2}" type="parTrans" cxnId="{4C54097D-CBAB-4EEE-B01B-4FD50C6E6C9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26C2401-C8A4-4827-9C79-389D1C1D911C}" type="sibTrans" cxnId="{4C54097D-CBAB-4EEE-B01B-4FD50C6E6C9B}">
      <dgm:prSet/>
      <dgm:spPr/>
      <dgm:t>
        <a:bodyPr/>
        <a:lstStyle/>
        <a:p>
          <a:endParaRPr lang="en-US"/>
        </a:p>
      </dgm:t>
    </dgm:pt>
    <dgm:pt modelId="{DCF6A71C-D2BB-4827-A2D0-ECB8695EEC6B}">
      <dgm:prSet custT="1"/>
      <dgm:spPr>
        <a:solidFill>
          <a:srgbClr val="61B0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Long tunnel, high </a:t>
          </a:r>
          <a:r>
            <a:rPr lang="it-IT" sz="2000" b="1" dirty="0" err="1" smtClean="0">
              <a:solidFill>
                <a:schemeClr val="tx1"/>
              </a:solidFill>
            </a:rPr>
            <a:t>costs</a:t>
          </a:r>
          <a:r>
            <a:rPr lang="it-IT" sz="2000" b="1" dirty="0" smtClean="0">
              <a:solidFill>
                <a:schemeClr val="tx1"/>
              </a:solidFill>
            </a:rPr>
            <a:t>, </a:t>
          </a:r>
          <a:r>
            <a:rPr lang="it-IT" sz="2000" b="1" dirty="0" err="1" smtClean="0">
              <a:solidFill>
                <a:schemeClr val="tx1"/>
              </a:solidFill>
            </a:rPr>
            <a:t>environment</a:t>
          </a:r>
          <a:r>
            <a:rPr lang="it-IT" sz="2000" b="1" dirty="0" smtClean="0">
              <a:solidFill>
                <a:schemeClr val="tx1"/>
              </a:solidFill>
            </a:rPr>
            <a:t> impact</a:t>
          </a:r>
          <a:endParaRPr lang="en-US" sz="2000" b="1" dirty="0">
            <a:solidFill>
              <a:schemeClr val="tx1"/>
            </a:solidFill>
          </a:endParaRPr>
        </a:p>
      </dgm:t>
    </dgm:pt>
    <dgm:pt modelId="{4A463FC7-CBC2-48F1-9CC7-49C51C871340}" type="parTrans" cxnId="{EFE8D718-3726-46B8-B6F6-6167E8FCDC8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B94908B-494E-443A-B344-B5C353437B55}" type="sibTrans" cxnId="{EFE8D718-3726-46B8-B6F6-6167E8FCDC87}">
      <dgm:prSet/>
      <dgm:spPr/>
      <dgm:t>
        <a:bodyPr/>
        <a:lstStyle/>
        <a:p>
          <a:endParaRPr lang="en-US"/>
        </a:p>
      </dgm:t>
    </dgm:pt>
    <dgm:pt modelId="{97733F46-B34A-49D0-8DD6-873684723619}" type="pres">
      <dgm:prSet presAssocID="{FB66E6B6-FF77-41A7-B4AE-38D4BB0A4B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97CBE-D0F0-4603-85BF-8BFCC1A8D8BF}" type="pres">
      <dgm:prSet presAssocID="{122103FD-6DE4-46DC-B524-D462EF1B8C3D}" presName="root1" presStyleCnt="0"/>
      <dgm:spPr/>
    </dgm:pt>
    <dgm:pt modelId="{746EB797-1877-4037-B345-1F6EB5E386E6}" type="pres">
      <dgm:prSet presAssocID="{122103FD-6DE4-46DC-B524-D462EF1B8C3D}" presName="LevelOneTextNode" presStyleLbl="node0" presStyleIdx="0" presStyleCnt="1" custAng="5400000" custScaleX="83372" custScaleY="44906" custLinFactX="22964" custLinFactNeighborX="100000" custLinFactNeighborY="19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C2112B-963D-45DB-81EC-CAFB329001A5}" type="pres">
      <dgm:prSet presAssocID="{122103FD-6DE4-46DC-B524-D462EF1B8C3D}" presName="level2hierChild" presStyleCnt="0"/>
      <dgm:spPr/>
    </dgm:pt>
    <dgm:pt modelId="{03AA5A3A-00C6-4A61-98EB-3862EB8AAF53}" type="pres">
      <dgm:prSet presAssocID="{E891752C-2003-47BF-93A4-BEABD2F60B2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1BA079E-5B60-4665-B394-401FD5F0B2D6}" type="pres">
      <dgm:prSet presAssocID="{E891752C-2003-47BF-93A4-BEABD2F60B2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82D5986-CFB8-44CE-9911-184EC87549B4}" type="pres">
      <dgm:prSet presAssocID="{E13F966F-228A-4D83-98BE-BBFB9E421655}" presName="root2" presStyleCnt="0"/>
      <dgm:spPr/>
    </dgm:pt>
    <dgm:pt modelId="{D9BDECD3-0AA0-4E73-B31B-742F27629CF8}" type="pres">
      <dgm:prSet presAssocID="{E13F966F-228A-4D83-98BE-BBFB9E421655}" presName="LevelTwoTextNode" presStyleLbl="node2" presStyleIdx="0" presStyleCnt="2" custScaleY="174196" custLinFactNeighborX="-29190" custLinFactNeighborY="81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C09BFA-F042-480D-8C70-1A9C15A2C555}" type="pres">
      <dgm:prSet presAssocID="{E13F966F-228A-4D83-98BE-BBFB9E421655}" presName="level3hierChild" presStyleCnt="0"/>
      <dgm:spPr/>
    </dgm:pt>
    <dgm:pt modelId="{66CF13D5-DE6A-435B-8ECA-C4112E5E0264}" type="pres">
      <dgm:prSet presAssocID="{38F468C2-E9E6-4D9F-A2FC-8FF4064760E5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D4643B89-8028-468D-9F7C-E9D5CE5BFDC8}" type="pres">
      <dgm:prSet presAssocID="{38F468C2-E9E6-4D9F-A2FC-8FF4064760E5}" presName="connTx" presStyleLbl="parChTrans1D3" presStyleIdx="0" presStyleCnt="4"/>
      <dgm:spPr/>
      <dgm:t>
        <a:bodyPr/>
        <a:lstStyle/>
        <a:p>
          <a:endParaRPr lang="en-US"/>
        </a:p>
      </dgm:t>
    </dgm:pt>
    <dgm:pt modelId="{BA4A8BA5-0E76-4778-85FE-B3E6877C8FE5}" type="pres">
      <dgm:prSet presAssocID="{0EF25B0E-FA04-4D76-A2BA-D9D23B90FF12}" presName="root2" presStyleCnt="0"/>
      <dgm:spPr/>
    </dgm:pt>
    <dgm:pt modelId="{73764224-F89C-43A7-8BB5-D19FBE1F3DA8}" type="pres">
      <dgm:prSet presAssocID="{0EF25B0E-FA04-4D76-A2BA-D9D23B90FF12}" presName="LevelTwoTextNode" presStyleLbl="node3" presStyleIdx="0" presStyleCnt="4" custScaleX="387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48561E-5132-4006-AFBC-43E798F3319B}" type="pres">
      <dgm:prSet presAssocID="{0EF25B0E-FA04-4D76-A2BA-D9D23B90FF12}" presName="level3hierChild" presStyleCnt="0"/>
      <dgm:spPr/>
    </dgm:pt>
    <dgm:pt modelId="{5A73E7C6-541E-4001-94A1-FBFEDDE11202}" type="pres">
      <dgm:prSet presAssocID="{4431DB33-AE92-4876-B41C-84AF52BD7DD2}" presName="conn2-1" presStyleLbl="parChTrans1D4" presStyleIdx="0" presStyleCnt="6"/>
      <dgm:spPr/>
      <dgm:t>
        <a:bodyPr/>
        <a:lstStyle/>
        <a:p>
          <a:endParaRPr lang="en-US"/>
        </a:p>
      </dgm:t>
    </dgm:pt>
    <dgm:pt modelId="{7C6AE272-8809-448E-B0F8-BE7054BDD71E}" type="pres">
      <dgm:prSet presAssocID="{4431DB33-AE92-4876-B41C-84AF52BD7DD2}" presName="connTx" presStyleLbl="parChTrans1D4" presStyleIdx="0" presStyleCnt="6"/>
      <dgm:spPr/>
      <dgm:t>
        <a:bodyPr/>
        <a:lstStyle/>
        <a:p>
          <a:endParaRPr lang="en-US"/>
        </a:p>
      </dgm:t>
    </dgm:pt>
    <dgm:pt modelId="{EA0077AD-34D7-4834-BA78-4EC11C595342}" type="pres">
      <dgm:prSet presAssocID="{8434EF00-D845-42AA-8664-265398E8E1F0}" presName="root2" presStyleCnt="0"/>
      <dgm:spPr/>
    </dgm:pt>
    <dgm:pt modelId="{9244172E-B2C7-468C-83A8-66027479D80A}" type="pres">
      <dgm:prSet presAssocID="{8434EF00-D845-42AA-8664-265398E8E1F0}" presName="LevelTwoTextNode" presStyleLbl="node4" presStyleIdx="0" presStyleCnt="6" custScaleX="214500" custScaleY="18214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A10070-FD1B-439F-A288-7DFFA9BB4430}" type="pres">
      <dgm:prSet presAssocID="{8434EF00-D845-42AA-8664-265398E8E1F0}" presName="level3hierChild" presStyleCnt="0"/>
      <dgm:spPr/>
    </dgm:pt>
    <dgm:pt modelId="{EDA71DEA-DF84-4FF1-8741-E86F13D9BFC3}" type="pres">
      <dgm:prSet presAssocID="{5969E5CD-933E-47E7-BFE1-4423238EE96D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6ED93E2B-B66C-4352-9777-E3D730E271C7}" type="pres">
      <dgm:prSet presAssocID="{5969E5CD-933E-47E7-BFE1-4423238EE96D}" presName="connTx" presStyleLbl="parChTrans1D3" presStyleIdx="1" presStyleCnt="4"/>
      <dgm:spPr/>
      <dgm:t>
        <a:bodyPr/>
        <a:lstStyle/>
        <a:p>
          <a:endParaRPr lang="en-US"/>
        </a:p>
      </dgm:t>
    </dgm:pt>
    <dgm:pt modelId="{E432959B-59DD-4B90-99BC-35F29BEAE816}" type="pres">
      <dgm:prSet presAssocID="{0A0641F3-59FC-4F5B-9D3F-FEC5CE31BB6B}" presName="root2" presStyleCnt="0"/>
      <dgm:spPr/>
    </dgm:pt>
    <dgm:pt modelId="{AB3E9D07-49FE-40B9-AAC6-3054CB65689D}" type="pres">
      <dgm:prSet presAssocID="{0A0641F3-59FC-4F5B-9D3F-FEC5CE31BB6B}" presName="LevelTwoTextNode" presStyleLbl="node3" presStyleIdx="1" presStyleCnt="4" custScaleX="380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877405-8D3F-4E50-9CDF-01CD95926B22}" type="pres">
      <dgm:prSet presAssocID="{0A0641F3-59FC-4F5B-9D3F-FEC5CE31BB6B}" presName="level3hierChild" presStyleCnt="0"/>
      <dgm:spPr/>
    </dgm:pt>
    <dgm:pt modelId="{70F0DCE2-3D54-4133-90A6-C7BE1E00CABB}" type="pres">
      <dgm:prSet presAssocID="{7FB6EBC9-F420-4FFE-A7CB-FA16D5CDF304}" presName="conn2-1" presStyleLbl="parChTrans1D4" presStyleIdx="1" presStyleCnt="6"/>
      <dgm:spPr/>
      <dgm:t>
        <a:bodyPr/>
        <a:lstStyle/>
        <a:p>
          <a:endParaRPr lang="en-US"/>
        </a:p>
      </dgm:t>
    </dgm:pt>
    <dgm:pt modelId="{395B0FBE-9418-4BE5-AC6A-65CF5D71820E}" type="pres">
      <dgm:prSet presAssocID="{7FB6EBC9-F420-4FFE-A7CB-FA16D5CDF304}" presName="connTx" presStyleLbl="parChTrans1D4" presStyleIdx="1" presStyleCnt="6"/>
      <dgm:spPr/>
      <dgm:t>
        <a:bodyPr/>
        <a:lstStyle/>
        <a:p>
          <a:endParaRPr lang="en-US"/>
        </a:p>
      </dgm:t>
    </dgm:pt>
    <dgm:pt modelId="{AFDC4042-03CA-4A29-835B-7D70CEE1B5E5}" type="pres">
      <dgm:prSet presAssocID="{84CF1500-9D79-473A-9C2D-ACDE92F4E960}" presName="root2" presStyleCnt="0"/>
      <dgm:spPr/>
    </dgm:pt>
    <dgm:pt modelId="{11BF21CD-3BDD-4539-8AC2-35E498B86843}" type="pres">
      <dgm:prSet presAssocID="{84CF1500-9D79-473A-9C2D-ACDE92F4E960}" presName="LevelTwoTextNode" presStyleLbl="node4" presStyleIdx="1" presStyleCnt="6" custScaleX="226991" custScaleY="1795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A09C11-D0BC-4468-807F-38DE7636651E}" type="pres">
      <dgm:prSet presAssocID="{84CF1500-9D79-473A-9C2D-ACDE92F4E960}" presName="level3hierChild" presStyleCnt="0"/>
      <dgm:spPr/>
    </dgm:pt>
    <dgm:pt modelId="{59CD1B34-9CEC-41ED-8EBA-D0318BDE1FFA}" type="pres">
      <dgm:prSet presAssocID="{938C1189-2A19-4190-AF0A-3D033C262937}" presName="conn2-1" presStyleLbl="parChTrans1D4" presStyleIdx="2" presStyleCnt="6"/>
      <dgm:spPr/>
      <dgm:t>
        <a:bodyPr/>
        <a:lstStyle/>
        <a:p>
          <a:endParaRPr lang="en-US"/>
        </a:p>
      </dgm:t>
    </dgm:pt>
    <dgm:pt modelId="{BADCFECF-E875-4B95-B449-58EF8982B439}" type="pres">
      <dgm:prSet presAssocID="{938C1189-2A19-4190-AF0A-3D033C262937}" presName="connTx" presStyleLbl="parChTrans1D4" presStyleIdx="2" presStyleCnt="6"/>
      <dgm:spPr/>
      <dgm:t>
        <a:bodyPr/>
        <a:lstStyle/>
        <a:p>
          <a:endParaRPr lang="en-US"/>
        </a:p>
      </dgm:t>
    </dgm:pt>
    <dgm:pt modelId="{8A7DEFC7-3BA0-41EE-B19F-B5564DA312CB}" type="pres">
      <dgm:prSet presAssocID="{660298AC-E488-449E-91EB-3FD27A35D197}" presName="root2" presStyleCnt="0"/>
      <dgm:spPr/>
    </dgm:pt>
    <dgm:pt modelId="{A8B90685-F7AB-436E-BE86-2228E70EDD61}" type="pres">
      <dgm:prSet presAssocID="{660298AC-E488-449E-91EB-3FD27A35D197}" presName="LevelTwoTextNode" presStyleLbl="node4" presStyleIdx="2" presStyleCnt="6" custScaleX="2240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CCA054-BCAE-45F3-96CB-A4E4F38C0997}" type="pres">
      <dgm:prSet presAssocID="{660298AC-E488-449E-91EB-3FD27A35D197}" presName="level3hierChild" presStyleCnt="0"/>
      <dgm:spPr/>
    </dgm:pt>
    <dgm:pt modelId="{26D99419-168C-41C2-9E99-7EDB815B8C21}" type="pres">
      <dgm:prSet presAssocID="{B1151CEA-1A0B-4362-9368-B516491D1A2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4FB6221-C7CE-4AA6-901F-B02FF3892E3D}" type="pres">
      <dgm:prSet presAssocID="{B1151CEA-1A0B-4362-9368-B516491D1A2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CBBEFC6-2BD2-420B-9028-CF4FD96B3BF2}" type="pres">
      <dgm:prSet presAssocID="{132711F7-8848-4453-8CCA-6ECFAA4220C5}" presName="root2" presStyleCnt="0"/>
      <dgm:spPr/>
    </dgm:pt>
    <dgm:pt modelId="{5F90FA9B-C0EF-4144-ABBE-7B9F23F97D50}" type="pres">
      <dgm:prSet presAssocID="{132711F7-8848-4453-8CCA-6ECFAA4220C5}" presName="LevelTwoTextNode" presStyleLbl="node2" presStyleIdx="1" presStyleCnt="2" custScaleY="163799" custLinFactNeighborX="-24546" custLinFactNeighborY="-75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C62AC9-4EA0-48B6-AE24-0F30C835F1A6}" type="pres">
      <dgm:prSet presAssocID="{132711F7-8848-4453-8CCA-6ECFAA4220C5}" presName="level3hierChild" presStyleCnt="0"/>
      <dgm:spPr/>
    </dgm:pt>
    <dgm:pt modelId="{0FCECF3C-9646-418E-9602-1EC96B3EFAA1}" type="pres">
      <dgm:prSet presAssocID="{7DD92EAB-0B6A-497B-8F71-99C6486A400D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F6EE1B99-8D4F-48B3-957E-53B2FDA02387}" type="pres">
      <dgm:prSet presAssocID="{7DD92EAB-0B6A-497B-8F71-99C6486A400D}" presName="connTx" presStyleLbl="parChTrans1D3" presStyleIdx="2" presStyleCnt="4"/>
      <dgm:spPr/>
      <dgm:t>
        <a:bodyPr/>
        <a:lstStyle/>
        <a:p>
          <a:endParaRPr lang="en-US"/>
        </a:p>
      </dgm:t>
    </dgm:pt>
    <dgm:pt modelId="{CDACF92A-EE14-427D-9D26-0F24B25083F2}" type="pres">
      <dgm:prSet presAssocID="{CD40AC17-DCB9-4F6F-B021-940DF98BE3DE}" presName="root2" presStyleCnt="0"/>
      <dgm:spPr/>
    </dgm:pt>
    <dgm:pt modelId="{5C64BAE1-8DE5-49A1-8B18-5B424A12428D}" type="pres">
      <dgm:prSet presAssocID="{CD40AC17-DCB9-4F6F-B021-940DF98BE3DE}" presName="LevelTwoTextNode" presStyleLbl="node3" presStyleIdx="2" presStyleCnt="4" custScaleX="49813" custLinFactNeighborX="-18558" custLinFactNeighborY="97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CE444B-62A2-44D4-B580-E8EEF370273D}" type="pres">
      <dgm:prSet presAssocID="{CD40AC17-DCB9-4F6F-B021-940DF98BE3DE}" presName="level3hierChild" presStyleCnt="0"/>
      <dgm:spPr/>
    </dgm:pt>
    <dgm:pt modelId="{3D60B26E-E99C-4B8F-825C-CC20E092638B}" type="pres">
      <dgm:prSet presAssocID="{87D91A33-A4A3-43D6-B003-F376BFF0C7F2}" presName="conn2-1" presStyleLbl="parChTrans1D4" presStyleIdx="3" presStyleCnt="6"/>
      <dgm:spPr/>
      <dgm:t>
        <a:bodyPr/>
        <a:lstStyle/>
        <a:p>
          <a:endParaRPr lang="en-US"/>
        </a:p>
      </dgm:t>
    </dgm:pt>
    <dgm:pt modelId="{44BD2BC5-65F9-4CB0-83F2-3B97132D5C63}" type="pres">
      <dgm:prSet presAssocID="{87D91A33-A4A3-43D6-B003-F376BFF0C7F2}" presName="connTx" presStyleLbl="parChTrans1D4" presStyleIdx="3" presStyleCnt="6"/>
      <dgm:spPr/>
      <dgm:t>
        <a:bodyPr/>
        <a:lstStyle/>
        <a:p>
          <a:endParaRPr lang="en-US"/>
        </a:p>
      </dgm:t>
    </dgm:pt>
    <dgm:pt modelId="{AB3CCC79-2E05-4DC5-AF0F-27F2764D7BED}" type="pres">
      <dgm:prSet presAssocID="{DFE3F5B7-8F4E-4552-827F-25B9BB348AB7}" presName="root2" presStyleCnt="0"/>
      <dgm:spPr/>
    </dgm:pt>
    <dgm:pt modelId="{CFD12D89-649A-4172-B85F-3C9EDA4ECA97}" type="pres">
      <dgm:prSet presAssocID="{DFE3F5B7-8F4E-4552-827F-25B9BB348AB7}" presName="LevelTwoTextNode" presStyleLbl="node4" presStyleIdx="3" presStyleCnt="6" custScaleX="224497" custScaleY="126148" custLinFactNeighborX="-5367" custLinFactNeighborY="-12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8D82E-D64D-4FE0-AB08-CF7090F7FBAD}" type="pres">
      <dgm:prSet presAssocID="{DFE3F5B7-8F4E-4552-827F-25B9BB348AB7}" presName="level3hierChild" presStyleCnt="0"/>
      <dgm:spPr/>
    </dgm:pt>
    <dgm:pt modelId="{DB795CEA-D81E-45DC-8528-F2EE394C9D72}" type="pres">
      <dgm:prSet presAssocID="{4A463FC7-CBC2-48F1-9CC7-49C51C871340}" presName="conn2-1" presStyleLbl="parChTrans1D4" presStyleIdx="4" presStyleCnt="6"/>
      <dgm:spPr/>
      <dgm:t>
        <a:bodyPr/>
        <a:lstStyle/>
        <a:p>
          <a:endParaRPr lang="en-US"/>
        </a:p>
      </dgm:t>
    </dgm:pt>
    <dgm:pt modelId="{38D7BC43-AFD6-4CC1-9BE7-8B299433D25F}" type="pres">
      <dgm:prSet presAssocID="{4A463FC7-CBC2-48F1-9CC7-49C51C871340}" presName="connTx" presStyleLbl="parChTrans1D4" presStyleIdx="4" presStyleCnt="6"/>
      <dgm:spPr/>
      <dgm:t>
        <a:bodyPr/>
        <a:lstStyle/>
        <a:p>
          <a:endParaRPr lang="en-US"/>
        </a:p>
      </dgm:t>
    </dgm:pt>
    <dgm:pt modelId="{84D9312A-8B33-4CF6-ACC2-0AD70F836EF4}" type="pres">
      <dgm:prSet presAssocID="{DCF6A71C-D2BB-4827-A2D0-ECB8695EEC6B}" presName="root2" presStyleCnt="0"/>
      <dgm:spPr/>
    </dgm:pt>
    <dgm:pt modelId="{26F62613-4C22-4676-BB28-2E8C3F90769B}" type="pres">
      <dgm:prSet presAssocID="{DCF6A71C-D2BB-4827-A2D0-ECB8695EEC6B}" presName="LevelTwoTextNode" presStyleLbl="node4" presStyleIdx="4" presStyleCnt="6" custScaleX="185313" custLinFactNeighborX="-5367" custLinFactNeighborY="-39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E0929E-5DE3-47DB-875C-6DA9216D289A}" type="pres">
      <dgm:prSet presAssocID="{DCF6A71C-D2BB-4827-A2D0-ECB8695EEC6B}" presName="level3hierChild" presStyleCnt="0"/>
      <dgm:spPr/>
    </dgm:pt>
    <dgm:pt modelId="{6CC1E0AF-9B37-4948-B471-A56CECAE57AD}" type="pres">
      <dgm:prSet presAssocID="{354B3AC1-2BEF-41B6-988B-2D431FFB3AB4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5681C1B1-FE46-4EA7-844F-4DDCFC1BB9DB}" type="pres">
      <dgm:prSet presAssocID="{354B3AC1-2BEF-41B6-988B-2D431FFB3AB4}" presName="connTx" presStyleLbl="parChTrans1D3" presStyleIdx="3" presStyleCnt="4"/>
      <dgm:spPr/>
      <dgm:t>
        <a:bodyPr/>
        <a:lstStyle/>
        <a:p>
          <a:endParaRPr lang="en-US"/>
        </a:p>
      </dgm:t>
    </dgm:pt>
    <dgm:pt modelId="{403698EC-EC89-4CAB-8370-D7531395F2E3}" type="pres">
      <dgm:prSet presAssocID="{66E37F70-BD19-452C-82A9-33DE1125F259}" presName="root2" presStyleCnt="0"/>
      <dgm:spPr/>
    </dgm:pt>
    <dgm:pt modelId="{CFB1BE60-7211-44C0-B94A-FFD7D56619B8}" type="pres">
      <dgm:prSet presAssocID="{66E37F70-BD19-452C-82A9-33DE1125F259}" presName="LevelTwoTextNode" presStyleLbl="node3" presStyleIdx="3" presStyleCnt="4" custScaleX="64179" custScaleY="181725" custLinFactNeighborX="-14785" custLinFactNeighborY="-149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6E7A80-2915-45CB-A903-56CCD557E818}" type="pres">
      <dgm:prSet presAssocID="{66E37F70-BD19-452C-82A9-33DE1125F259}" presName="level3hierChild" presStyleCnt="0"/>
      <dgm:spPr/>
    </dgm:pt>
    <dgm:pt modelId="{DBDD9EC4-B8D7-435D-A58B-F95C174A39F5}" type="pres">
      <dgm:prSet presAssocID="{FE4485FA-F1DE-4573-B8D1-0B9891E857B5}" presName="conn2-1" presStyleLbl="parChTrans1D4" presStyleIdx="5" presStyleCnt="6"/>
      <dgm:spPr/>
      <dgm:t>
        <a:bodyPr/>
        <a:lstStyle/>
        <a:p>
          <a:endParaRPr lang="en-US"/>
        </a:p>
      </dgm:t>
    </dgm:pt>
    <dgm:pt modelId="{EB43E287-9E58-450D-8BA1-82FBC3780692}" type="pres">
      <dgm:prSet presAssocID="{FE4485FA-F1DE-4573-B8D1-0B9891E857B5}" presName="connTx" presStyleLbl="parChTrans1D4" presStyleIdx="5" presStyleCnt="6"/>
      <dgm:spPr/>
      <dgm:t>
        <a:bodyPr/>
        <a:lstStyle/>
        <a:p>
          <a:endParaRPr lang="en-US"/>
        </a:p>
      </dgm:t>
    </dgm:pt>
    <dgm:pt modelId="{B02AC4B8-3BD6-46F8-AD5F-087BEE4B54A2}" type="pres">
      <dgm:prSet presAssocID="{D62E185A-FC9E-45DE-9FEC-8DD0B7528531}" presName="root2" presStyleCnt="0"/>
      <dgm:spPr/>
    </dgm:pt>
    <dgm:pt modelId="{DBED7070-4716-47BD-ABAB-70E9D4E2668B}" type="pres">
      <dgm:prSet presAssocID="{D62E185A-FC9E-45DE-9FEC-8DD0B7528531}" presName="LevelTwoTextNode" presStyleLbl="node4" presStyleIdx="5" presStyleCnt="6" custScaleX="211544" custScaleY="1518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90FBC-14BD-4F93-A1B2-D39D0A9A046B}" type="pres">
      <dgm:prSet presAssocID="{D62E185A-FC9E-45DE-9FEC-8DD0B7528531}" presName="level3hierChild" presStyleCnt="0"/>
      <dgm:spPr/>
    </dgm:pt>
  </dgm:ptLst>
  <dgm:cxnLst>
    <dgm:cxn modelId="{F191DC5C-023B-43ED-8E34-E8B39FC17510}" srcId="{E13F966F-228A-4D83-98BE-BBFB9E421655}" destId="{0A0641F3-59FC-4F5B-9D3F-FEC5CE31BB6B}" srcOrd="1" destOrd="0" parTransId="{5969E5CD-933E-47E7-BFE1-4423238EE96D}" sibTransId="{ADAD948A-85BA-40AB-B8BA-32FF99841DBF}"/>
    <dgm:cxn modelId="{9191E709-6437-D044-8957-8C7BC1FC2150}" type="presOf" srcId="{7FB6EBC9-F420-4FFE-A7CB-FA16D5CDF304}" destId="{70F0DCE2-3D54-4133-90A6-C7BE1E00CABB}" srcOrd="0" destOrd="0" presId="urn:microsoft.com/office/officeart/2008/layout/HorizontalMultiLevelHierarchy"/>
    <dgm:cxn modelId="{E31CD23B-42CC-0D4E-BD66-4DCDA981B5BC}" type="presOf" srcId="{FB66E6B6-FF77-41A7-B4AE-38D4BB0A4BBC}" destId="{97733F46-B34A-49D0-8DD6-873684723619}" srcOrd="0" destOrd="0" presId="urn:microsoft.com/office/officeart/2008/layout/HorizontalMultiLevelHierarchy"/>
    <dgm:cxn modelId="{AB3C04ED-1859-5D4B-BFCA-FB59C4785821}" type="presOf" srcId="{938C1189-2A19-4190-AF0A-3D033C262937}" destId="{BADCFECF-E875-4B95-B449-58EF8982B439}" srcOrd="1" destOrd="0" presId="urn:microsoft.com/office/officeart/2008/layout/HorizontalMultiLevelHierarchy"/>
    <dgm:cxn modelId="{ACDE9CB1-5B06-B844-81CA-FC339E0ACA59}" type="presOf" srcId="{87D91A33-A4A3-43D6-B003-F376BFF0C7F2}" destId="{44BD2BC5-65F9-4CB0-83F2-3B97132D5C63}" srcOrd="1" destOrd="0" presId="urn:microsoft.com/office/officeart/2008/layout/HorizontalMultiLevelHierarchy"/>
    <dgm:cxn modelId="{5A65464C-2D97-E943-A61A-732A67EA32EE}" type="presOf" srcId="{354B3AC1-2BEF-41B6-988B-2D431FFB3AB4}" destId="{5681C1B1-FE46-4EA7-844F-4DDCFC1BB9DB}" srcOrd="1" destOrd="0" presId="urn:microsoft.com/office/officeart/2008/layout/HorizontalMultiLevelHierarchy"/>
    <dgm:cxn modelId="{55FF79EF-A1C4-4BFD-B34E-C8E7E544AE80}" srcId="{122103FD-6DE4-46DC-B524-D462EF1B8C3D}" destId="{132711F7-8848-4453-8CCA-6ECFAA4220C5}" srcOrd="1" destOrd="0" parTransId="{B1151CEA-1A0B-4362-9368-B516491D1A21}" sibTransId="{FDD2FDF2-844F-4897-879C-D8CEFF2341D3}"/>
    <dgm:cxn modelId="{BC00C8E9-DE9B-344A-82E9-CA679A18E5E1}" type="presOf" srcId="{5969E5CD-933E-47E7-BFE1-4423238EE96D}" destId="{EDA71DEA-DF84-4FF1-8741-E86F13D9BFC3}" srcOrd="0" destOrd="0" presId="urn:microsoft.com/office/officeart/2008/layout/HorizontalMultiLevelHierarchy"/>
    <dgm:cxn modelId="{AB8DB74E-0C1E-CC43-8C53-65C337E2B2BA}" type="presOf" srcId="{0A0641F3-59FC-4F5B-9D3F-FEC5CE31BB6B}" destId="{AB3E9D07-49FE-40B9-AAC6-3054CB65689D}" srcOrd="0" destOrd="0" presId="urn:microsoft.com/office/officeart/2008/layout/HorizontalMultiLevelHierarchy"/>
    <dgm:cxn modelId="{8094FDEF-4325-0849-AD3E-5E0C73F040D5}" type="presOf" srcId="{B1151CEA-1A0B-4362-9368-B516491D1A21}" destId="{26D99419-168C-41C2-9E99-7EDB815B8C21}" srcOrd="0" destOrd="0" presId="urn:microsoft.com/office/officeart/2008/layout/HorizontalMultiLevelHierarchy"/>
    <dgm:cxn modelId="{86107DE1-09C5-864C-8A91-E24F5ACEBD35}" type="presOf" srcId="{0EF25B0E-FA04-4D76-A2BA-D9D23B90FF12}" destId="{73764224-F89C-43A7-8BB5-D19FBE1F3DA8}" srcOrd="0" destOrd="0" presId="urn:microsoft.com/office/officeart/2008/layout/HorizontalMultiLevelHierarchy"/>
    <dgm:cxn modelId="{E702A644-8A5F-D348-81EE-238482235EBC}" type="presOf" srcId="{66E37F70-BD19-452C-82A9-33DE1125F259}" destId="{CFB1BE60-7211-44C0-B94A-FFD7D56619B8}" srcOrd="0" destOrd="0" presId="urn:microsoft.com/office/officeart/2008/layout/HorizontalMultiLevelHierarchy"/>
    <dgm:cxn modelId="{CF99C9BD-DB6D-0F4C-A66A-A4426B3CBD79}" type="presOf" srcId="{CD40AC17-DCB9-4F6F-B021-940DF98BE3DE}" destId="{5C64BAE1-8DE5-49A1-8B18-5B424A12428D}" srcOrd="0" destOrd="0" presId="urn:microsoft.com/office/officeart/2008/layout/HorizontalMultiLevelHierarchy"/>
    <dgm:cxn modelId="{D5A86CB2-4EBC-A045-814E-6231040E1A85}" type="presOf" srcId="{87D91A33-A4A3-43D6-B003-F376BFF0C7F2}" destId="{3D60B26E-E99C-4B8F-825C-CC20E092638B}" srcOrd="0" destOrd="0" presId="urn:microsoft.com/office/officeart/2008/layout/HorizontalMultiLevelHierarchy"/>
    <dgm:cxn modelId="{37085E42-0CB8-9648-9DB0-5C1D6E8681C0}" type="presOf" srcId="{7DD92EAB-0B6A-497B-8F71-99C6486A400D}" destId="{F6EE1B99-8D4F-48B3-957E-53B2FDA02387}" srcOrd="1" destOrd="0" presId="urn:microsoft.com/office/officeart/2008/layout/HorizontalMultiLevelHierarchy"/>
    <dgm:cxn modelId="{35724B1A-44BA-3441-AC50-061CB810921A}" type="presOf" srcId="{660298AC-E488-449E-91EB-3FD27A35D197}" destId="{A8B90685-F7AB-436E-BE86-2228E70EDD61}" srcOrd="0" destOrd="0" presId="urn:microsoft.com/office/officeart/2008/layout/HorizontalMultiLevelHierarchy"/>
    <dgm:cxn modelId="{6D80B7C0-CC7C-3B4A-8ABE-14A2BB5E6932}" type="presOf" srcId="{4A463FC7-CBC2-48F1-9CC7-49C51C871340}" destId="{38D7BC43-AFD6-4CC1-9BE7-8B299433D25F}" srcOrd="1" destOrd="0" presId="urn:microsoft.com/office/officeart/2008/layout/HorizontalMultiLevelHierarchy"/>
    <dgm:cxn modelId="{6126F76E-6958-42CD-ACE2-5127F01CDB0E}" srcId="{66E37F70-BD19-452C-82A9-33DE1125F259}" destId="{D62E185A-FC9E-45DE-9FEC-8DD0B7528531}" srcOrd="0" destOrd="0" parTransId="{FE4485FA-F1DE-4573-B8D1-0B9891E857B5}" sibTransId="{B57D376E-DB42-4E79-B825-10E6015D2668}"/>
    <dgm:cxn modelId="{1C4B0CBE-31AA-BA48-A5E6-EF6259E16319}" type="presOf" srcId="{E13F966F-228A-4D83-98BE-BBFB9E421655}" destId="{D9BDECD3-0AA0-4E73-B31B-742F27629CF8}" srcOrd="0" destOrd="0" presId="urn:microsoft.com/office/officeart/2008/layout/HorizontalMultiLevelHierarchy"/>
    <dgm:cxn modelId="{25AF2E31-107E-B146-95D0-36745D47B589}" type="presOf" srcId="{4431DB33-AE92-4876-B41C-84AF52BD7DD2}" destId="{7C6AE272-8809-448E-B0F8-BE7054BDD71E}" srcOrd="1" destOrd="0" presId="urn:microsoft.com/office/officeart/2008/layout/HorizontalMultiLevelHierarchy"/>
    <dgm:cxn modelId="{01FFEAFB-FB53-4649-B4F2-D247EFFAE6C1}" srcId="{0A0641F3-59FC-4F5B-9D3F-FEC5CE31BB6B}" destId="{84CF1500-9D79-473A-9C2D-ACDE92F4E960}" srcOrd="0" destOrd="0" parTransId="{7FB6EBC9-F420-4FFE-A7CB-FA16D5CDF304}" sibTransId="{DA3A12C6-540B-4C74-9718-DCD1D5610E6C}"/>
    <dgm:cxn modelId="{2E50EE2A-B1D5-48A0-AD36-B42DE91F95FC}" srcId="{132711F7-8848-4453-8CCA-6ECFAA4220C5}" destId="{66E37F70-BD19-452C-82A9-33DE1125F259}" srcOrd="1" destOrd="0" parTransId="{354B3AC1-2BEF-41B6-988B-2D431FFB3AB4}" sibTransId="{6A6B5D57-0F69-4171-B6B5-43A785D6F327}"/>
    <dgm:cxn modelId="{90604C5F-365B-AA48-BAD7-6BAB708341D0}" type="presOf" srcId="{38F468C2-E9E6-4D9F-A2FC-8FF4064760E5}" destId="{D4643B89-8028-468D-9F7C-E9D5CE5BFDC8}" srcOrd="1" destOrd="0" presId="urn:microsoft.com/office/officeart/2008/layout/HorizontalMultiLevelHierarchy"/>
    <dgm:cxn modelId="{33049294-59FF-4EBA-8700-2A231C456E21}" srcId="{FB66E6B6-FF77-41A7-B4AE-38D4BB0A4BBC}" destId="{122103FD-6DE4-46DC-B524-D462EF1B8C3D}" srcOrd="0" destOrd="0" parTransId="{833B0116-A107-45B8-9872-656F92A1557C}" sibTransId="{6DB5CB7F-8D63-49FE-8D70-81DB477650E8}"/>
    <dgm:cxn modelId="{B9F7ECB6-584D-684F-8EAE-8AEE9CE1B7F4}" type="presOf" srcId="{8434EF00-D845-42AA-8664-265398E8E1F0}" destId="{9244172E-B2C7-468C-83A8-66027479D80A}" srcOrd="0" destOrd="0" presId="urn:microsoft.com/office/officeart/2008/layout/HorizontalMultiLevelHierarchy"/>
    <dgm:cxn modelId="{EE4FCEBC-A095-427B-BE04-9CDC0E4A22CD}" srcId="{E13F966F-228A-4D83-98BE-BBFB9E421655}" destId="{0EF25B0E-FA04-4D76-A2BA-D9D23B90FF12}" srcOrd="0" destOrd="0" parTransId="{38F468C2-E9E6-4D9F-A2FC-8FF4064760E5}" sibTransId="{30C6BDD5-E247-44AF-BE25-D1508CA36971}"/>
    <dgm:cxn modelId="{4A8431C3-3465-41D4-983A-8FCF39E060CB}" srcId="{132711F7-8848-4453-8CCA-6ECFAA4220C5}" destId="{CD40AC17-DCB9-4F6F-B021-940DF98BE3DE}" srcOrd="0" destOrd="0" parTransId="{7DD92EAB-0B6A-497B-8F71-99C6486A400D}" sibTransId="{C4775C4C-782D-4A33-A6E3-F26B2058DBE8}"/>
    <dgm:cxn modelId="{59AD4244-4612-D147-81B1-79C3D59F2688}" type="presOf" srcId="{122103FD-6DE4-46DC-B524-D462EF1B8C3D}" destId="{746EB797-1877-4037-B345-1F6EB5E386E6}" srcOrd="0" destOrd="0" presId="urn:microsoft.com/office/officeart/2008/layout/HorizontalMultiLevelHierarchy"/>
    <dgm:cxn modelId="{0BFE9CBC-0069-7D42-8BAD-0CCEAAC8E3C1}" type="presOf" srcId="{E891752C-2003-47BF-93A4-BEABD2F60B24}" destId="{03AA5A3A-00C6-4A61-98EB-3862EB8AAF53}" srcOrd="0" destOrd="0" presId="urn:microsoft.com/office/officeart/2008/layout/HorizontalMultiLevelHierarchy"/>
    <dgm:cxn modelId="{AC62F173-CA93-EE41-B218-0B0611ED6D31}" type="presOf" srcId="{938C1189-2A19-4190-AF0A-3D033C262937}" destId="{59CD1B34-9CEC-41ED-8EBA-D0318BDE1FFA}" srcOrd="0" destOrd="0" presId="urn:microsoft.com/office/officeart/2008/layout/HorizontalMultiLevelHierarchy"/>
    <dgm:cxn modelId="{078BC8A9-3149-446C-8361-93D918678009}" srcId="{122103FD-6DE4-46DC-B524-D462EF1B8C3D}" destId="{E13F966F-228A-4D83-98BE-BBFB9E421655}" srcOrd="0" destOrd="0" parTransId="{E891752C-2003-47BF-93A4-BEABD2F60B24}" sibTransId="{680ED297-BAD3-4340-897A-73F2D8FF7A2B}"/>
    <dgm:cxn modelId="{51387202-5872-D243-878C-849C39F06631}" type="presOf" srcId="{5969E5CD-933E-47E7-BFE1-4423238EE96D}" destId="{6ED93E2B-B66C-4352-9777-E3D730E271C7}" srcOrd="1" destOrd="0" presId="urn:microsoft.com/office/officeart/2008/layout/HorizontalMultiLevelHierarchy"/>
    <dgm:cxn modelId="{515A40F1-33BA-434A-B6BC-1F99780D7E3D}" type="presOf" srcId="{84CF1500-9D79-473A-9C2D-ACDE92F4E960}" destId="{11BF21CD-3BDD-4539-8AC2-35E498B86843}" srcOrd="0" destOrd="0" presId="urn:microsoft.com/office/officeart/2008/layout/HorizontalMultiLevelHierarchy"/>
    <dgm:cxn modelId="{2BD7311D-9362-824C-918E-E3E8F2DDA02B}" type="presOf" srcId="{7FB6EBC9-F420-4FFE-A7CB-FA16D5CDF304}" destId="{395B0FBE-9418-4BE5-AC6A-65CF5D71820E}" srcOrd="1" destOrd="0" presId="urn:microsoft.com/office/officeart/2008/layout/HorizontalMultiLevelHierarchy"/>
    <dgm:cxn modelId="{EFE8D718-3726-46B8-B6F6-6167E8FCDC87}" srcId="{CD40AC17-DCB9-4F6F-B021-940DF98BE3DE}" destId="{DCF6A71C-D2BB-4827-A2D0-ECB8695EEC6B}" srcOrd="1" destOrd="0" parTransId="{4A463FC7-CBC2-48F1-9CC7-49C51C871340}" sibTransId="{6B94908B-494E-443A-B344-B5C353437B55}"/>
    <dgm:cxn modelId="{4C54097D-CBAB-4EEE-B01B-4FD50C6E6C9B}" srcId="{CD40AC17-DCB9-4F6F-B021-940DF98BE3DE}" destId="{DFE3F5B7-8F4E-4552-827F-25B9BB348AB7}" srcOrd="0" destOrd="0" parTransId="{87D91A33-A4A3-43D6-B003-F376BFF0C7F2}" sibTransId="{226C2401-C8A4-4827-9C79-389D1C1D911C}"/>
    <dgm:cxn modelId="{6B289C7A-CE4E-4E4E-9CF3-8701451D5204}" type="presOf" srcId="{4431DB33-AE92-4876-B41C-84AF52BD7DD2}" destId="{5A73E7C6-541E-4001-94A1-FBFEDDE11202}" srcOrd="0" destOrd="0" presId="urn:microsoft.com/office/officeart/2008/layout/HorizontalMultiLevelHierarchy"/>
    <dgm:cxn modelId="{BF6A12BF-3DE3-0B45-8AC6-425664E18140}" type="presOf" srcId="{D62E185A-FC9E-45DE-9FEC-8DD0B7528531}" destId="{DBED7070-4716-47BD-ABAB-70E9D4E2668B}" srcOrd="0" destOrd="0" presId="urn:microsoft.com/office/officeart/2008/layout/HorizontalMultiLevelHierarchy"/>
    <dgm:cxn modelId="{A3A432B6-DF8E-4344-92FE-C35332C5FA85}" type="presOf" srcId="{FE4485FA-F1DE-4573-B8D1-0B9891E857B5}" destId="{DBDD9EC4-B8D7-435D-A58B-F95C174A39F5}" srcOrd="0" destOrd="0" presId="urn:microsoft.com/office/officeart/2008/layout/HorizontalMultiLevelHierarchy"/>
    <dgm:cxn modelId="{97B6AFBE-8735-AF41-B488-BDEE7528C170}" type="presOf" srcId="{B1151CEA-1A0B-4362-9368-B516491D1A21}" destId="{94FB6221-C7CE-4AA6-901F-B02FF3892E3D}" srcOrd="1" destOrd="0" presId="urn:microsoft.com/office/officeart/2008/layout/HorizontalMultiLevelHierarchy"/>
    <dgm:cxn modelId="{DB22786B-D3DE-8A42-95BB-394FEC5327E4}" type="presOf" srcId="{4A463FC7-CBC2-48F1-9CC7-49C51C871340}" destId="{DB795CEA-D81E-45DC-8528-F2EE394C9D72}" srcOrd="0" destOrd="0" presId="urn:microsoft.com/office/officeart/2008/layout/HorizontalMultiLevelHierarchy"/>
    <dgm:cxn modelId="{F55DFF6E-236A-7D45-9A6E-17597418FB80}" type="presOf" srcId="{DCF6A71C-D2BB-4827-A2D0-ECB8695EEC6B}" destId="{26F62613-4C22-4676-BB28-2E8C3F90769B}" srcOrd="0" destOrd="0" presId="urn:microsoft.com/office/officeart/2008/layout/HorizontalMultiLevelHierarchy"/>
    <dgm:cxn modelId="{8D66B432-3A89-40A1-9F28-5E66797B852C}" srcId="{0A0641F3-59FC-4F5B-9D3F-FEC5CE31BB6B}" destId="{660298AC-E488-449E-91EB-3FD27A35D197}" srcOrd="1" destOrd="0" parTransId="{938C1189-2A19-4190-AF0A-3D033C262937}" sibTransId="{D0A3DCDA-18A2-4344-A550-391476B3F94B}"/>
    <dgm:cxn modelId="{5910CEED-B966-CE41-90EA-5E2CB51620CE}" type="presOf" srcId="{E891752C-2003-47BF-93A4-BEABD2F60B24}" destId="{C1BA079E-5B60-4665-B394-401FD5F0B2D6}" srcOrd="1" destOrd="0" presId="urn:microsoft.com/office/officeart/2008/layout/HorizontalMultiLevelHierarchy"/>
    <dgm:cxn modelId="{34ADA5DD-D460-8843-9ACE-32C28B16F164}" type="presOf" srcId="{354B3AC1-2BEF-41B6-988B-2D431FFB3AB4}" destId="{6CC1E0AF-9B37-4948-B471-A56CECAE57AD}" srcOrd="0" destOrd="0" presId="urn:microsoft.com/office/officeart/2008/layout/HorizontalMultiLevelHierarchy"/>
    <dgm:cxn modelId="{DB78A6CB-CE0B-BF4F-B27E-F22A9C5A46CF}" type="presOf" srcId="{132711F7-8848-4453-8CCA-6ECFAA4220C5}" destId="{5F90FA9B-C0EF-4144-ABBE-7B9F23F97D50}" srcOrd="0" destOrd="0" presId="urn:microsoft.com/office/officeart/2008/layout/HorizontalMultiLevelHierarchy"/>
    <dgm:cxn modelId="{843BCDB9-7999-7A4F-9D00-BC81D34DDFA2}" type="presOf" srcId="{DFE3F5B7-8F4E-4552-827F-25B9BB348AB7}" destId="{CFD12D89-649A-4172-B85F-3C9EDA4ECA97}" srcOrd="0" destOrd="0" presId="urn:microsoft.com/office/officeart/2008/layout/HorizontalMultiLevelHierarchy"/>
    <dgm:cxn modelId="{41A83B07-8625-4ECD-8393-8712FB82BB04}" srcId="{0EF25B0E-FA04-4D76-A2BA-D9D23B90FF12}" destId="{8434EF00-D845-42AA-8664-265398E8E1F0}" srcOrd="0" destOrd="0" parTransId="{4431DB33-AE92-4876-B41C-84AF52BD7DD2}" sibTransId="{ADBD9DB4-4142-4424-BEA3-EACBB9B718A3}"/>
    <dgm:cxn modelId="{5359A101-FBEE-B04C-AC0B-37D07F41EF20}" type="presOf" srcId="{38F468C2-E9E6-4D9F-A2FC-8FF4064760E5}" destId="{66CF13D5-DE6A-435B-8ECA-C4112E5E0264}" srcOrd="0" destOrd="0" presId="urn:microsoft.com/office/officeart/2008/layout/HorizontalMultiLevelHierarchy"/>
    <dgm:cxn modelId="{397E2E77-731D-D24F-B467-10B0D601C11F}" type="presOf" srcId="{7DD92EAB-0B6A-497B-8F71-99C6486A400D}" destId="{0FCECF3C-9646-418E-9602-1EC96B3EFAA1}" srcOrd="0" destOrd="0" presId="urn:microsoft.com/office/officeart/2008/layout/HorizontalMultiLevelHierarchy"/>
    <dgm:cxn modelId="{5456C8D3-B490-B342-B3BB-961CAB8C8683}" type="presOf" srcId="{FE4485FA-F1DE-4573-B8D1-0B9891E857B5}" destId="{EB43E287-9E58-450D-8BA1-82FBC3780692}" srcOrd="1" destOrd="0" presId="urn:microsoft.com/office/officeart/2008/layout/HorizontalMultiLevelHierarchy"/>
    <dgm:cxn modelId="{E9A6C62C-CEB1-7E4E-9644-FE97B45B0EA8}" type="presParOf" srcId="{97733F46-B34A-49D0-8DD6-873684723619}" destId="{39E97CBE-D0F0-4603-85BF-8BFCC1A8D8BF}" srcOrd="0" destOrd="0" presId="urn:microsoft.com/office/officeart/2008/layout/HorizontalMultiLevelHierarchy"/>
    <dgm:cxn modelId="{02DFC4C7-E009-7F4B-9C9E-55B4383FF8A6}" type="presParOf" srcId="{39E97CBE-D0F0-4603-85BF-8BFCC1A8D8BF}" destId="{746EB797-1877-4037-B345-1F6EB5E386E6}" srcOrd="0" destOrd="0" presId="urn:microsoft.com/office/officeart/2008/layout/HorizontalMultiLevelHierarchy"/>
    <dgm:cxn modelId="{C9DCE326-9686-9842-85F0-A9EAAC6F31E7}" type="presParOf" srcId="{39E97CBE-D0F0-4603-85BF-8BFCC1A8D8BF}" destId="{70C2112B-963D-45DB-81EC-CAFB329001A5}" srcOrd="1" destOrd="0" presId="urn:microsoft.com/office/officeart/2008/layout/HorizontalMultiLevelHierarchy"/>
    <dgm:cxn modelId="{2D46570E-39EC-794A-9492-4F1E8AF5F2D4}" type="presParOf" srcId="{70C2112B-963D-45DB-81EC-CAFB329001A5}" destId="{03AA5A3A-00C6-4A61-98EB-3862EB8AAF53}" srcOrd="0" destOrd="0" presId="urn:microsoft.com/office/officeart/2008/layout/HorizontalMultiLevelHierarchy"/>
    <dgm:cxn modelId="{20EFA206-5200-BF45-9893-B1E95BF589E7}" type="presParOf" srcId="{03AA5A3A-00C6-4A61-98EB-3862EB8AAF53}" destId="{C1BA079E-5B60-4665-B394-401FD5F0B2D6}" srcOrd="0" destOrd="0" presId="urn:microsoft.com/office/officeart/2008/layout/HorizontalMultiLevelHierarchy"/>
    <dgm:cxn modelId="{04296884-4A07-C444-8CAD-3B4F13AFC0B4}" type="presParOf" srcId="{70C2112B-963D-45DB-81EC-CAFB329001A5}" destId="{682D5986-CFB8-44CE-9911-184EC87549B4}" srcOrd="1" destOrd="0" presId="urn:microsoft.com/office/officeart/2008/layout/HorizontalMultiLevelHierarchy"/>
    <dgm:cxn modelId="{1C92473F-FFE0-844D-9B3B-2E1A970604C8}" type="presParOf" srcId="{682D5986-CFB8-44CE-9911-184EC87549B4}" destId="{D9BDECD3-0AA0-4E73-B31B-742F27629CF8}" srcOrd="0" destOrd="0" presId="urn:microsoft.com/office/officeart/2008/layout/HorizontalMultiLevelHierarchy"/>
    <dgm:cxn modelId="{405CD707-0775-474C-8C9A-ECD5637CFDD2}" type="presParOf" srcId="{682D5986-CFB8-44CE-9911-184EC87549B4}" destId="{C8C09BFA-F042-480D-8C70-1A9C15A2C555}" srcOrd="1" destOrd="0" presId="urn:microsoft.com/office/officeart/2008/layout/HorizontalMultiLevelHierarchy"/>
    <dgm:cxn modelId="{EE62E50A-C87D-A14E-BFA2-04CF21C560B7}" type="presParOf" srcId="{C8C09BFA-F042-480D-8C70-1A9C15A2C555}" destId="{66CF13D5-DE6A-435B-8ECA-C4112E5E0264}" srcOrd="0" destOrd="0" presId="urn:microsoft.com/office/officeart/2008/layout/HorizontalMultiLevelHierarchy"/>
    <dgm:cxn modelId="{2B4884B5-1051-184A-8800-F52D67F23340}" type="presParOf" srcId="{66CF13D5-DE6A-435B-8ECA-C4112E5E0264}" destId="{D4643B89-8028-468D-9F7C-E9D5CE5BFDC8}" srcOrd="0" destOrd="0" presId="urn:microsoft.com/office/officeart/2008/layout/HorizontalMultiLevelHierarchy"/>
    <dgm:cxn modelId="{D2D331FC-F189-1647-A1A4-8C2F0B27A6B6}" type="presParOf" srcId="{C8C09BFA-F042-480D-8C70-1A9C15A2C555}" destId="{BA4A8BA5-0E76-4778-85FE-B3E6877C8FE5}" srcOrd="1" destOrd="0" presId="urn:microsoft.com/office/officeart/2008/layout/HorizontalMultiLevelHierarchy"/>
    <dgm:cxn modelId="{B4D150B7-832A-0E48-BE2F-EB63C54097D4}" type="presParOf" srcId="{BA4A8BA5-0E76-4778-85FE-B3E6877C8FE5}" destId="{73764224-F89C-43A7-8BB5-D19FBE1F3DA8}" srcOrd="0" destOrd="0" presId="urn:microsoft.com/office/officeart/2008/layout/HorizontalMultiLevelHierarchy"/>
    <dgm:cxn modelId="{1B054BAC-A37E-AE4A-AC29-8E0EDD1A3569}" type="presParOf" srcId="{BA4A8BA5-0E76-4778-85FE-B3E6877C8FE5}" destId="{4148561E-5132-4006-AFBC-43E798F3319B}" srcOrd="1" destOrd="0" presId="urn:microsoft.com/office/officeart/2008/layout/HorizontalMultiLevelHierarchy"/>
    <dgm:cxn modelId="{99086028-C4A9-794C-8B31-5687683C4F27}" type="presParOf" srcId="{4148561E-5132-4006-AFBC-43E798F3319B}" destId="{5A73E7C6-541E-4001-94A1-FBFEDDE11202}" srcOrd="0" destOrd="0" presId="urn:microsoft.com/office/officeart/2008/layout/HorizontalMultiLevelHierarchy"/>
    <dgm:cxn modelId="{571E2AE8-B072-A34B-A6F6-310ACD946D93}" type="presParOf" srcId="{5A73E7C6-541E-4001-94A1-FBFEDDE11202}" destId="{7C6AE272-8809-448E-B0F8-BE7054BDD71E}" srcOrd="0" destOrd="0" presId="urn:microsoft.com/office/officeart/2008/layout/HorizontalMultiLevelHierarchy"/>
    <dgm:cxn modelId="{86AE3D8F-E442-4E4A-8A8A-462A9F91F234}" type="presParOf" srcId="{4148561E-5132-4006-AFBC-43E798F3319B}" destId="{EA0077AD-34D7-4834-BA78-4EC11C595342}" srcOrd="1" destOrd="0" presId="urn:microsoft.com/office/officeart/2008/layout/HorizontalMultiLevelHierarchy"/>
    <dgm:cxn modelId="{7005AACE-C38B-5645-87DE-7EBD4D8B562B}" type="presParOf" srcId="{EA0077AD-34D7-4834-BA78-4EC11C595342}" destId="{9244172E-B2C7-468C-83A8-66027479D80A}" srcOrd="0" destOrd="0" presId="urn:microsoft.com/office/officeart/2008/layout/HorizontalMultiLevelHierarchy"/>
    <dgm:cxn modelId="{78EDC628-739D-E74A-8AAD-AE60A0D38620}" type="presParOf" srcId="{EA0077AD-34D7-4834-BA78-4EC11C595342}" destId="{92A10070-FD1B-439F-A288-7DFFA9BB4430}" srcOrd="1" destOrd="0" presId="urn:microsoft.com/office/officeart/2008/layout/HorizontalMultiLevelHierarchy"/>
    <dgm:cxn modelId="{63E56A85-EF87-9049-A833-0BA845B10443}" type="presParOf" srcId="{C8C09BFA-F042-480D-8C70-1A9C15A2C555}" destId="{EDA71DEA-DF84-4FF1-8741-E86F13D9BFC3}" srcOrd="2" destOrd="0" presId="urn:microsoft.com/office/officeart/2008/layout/HorizontalMultiLevelHierarchy"/>
    <dgm:cxn modelId="{908DE4AC-6BE9-994E-B5D6-2C7CD290A7D1}" type="presParOf" srcId="{EDA71DEA-DF84-4FF1-8741-E86F13D9BFC3}" destId="{6ED93E2B-B66C-4352-9777-E3D730E271C7}" srcOrd="0" destOrd="0" presId="urn:microsoft.com/office/officeart/2008/layout/HorizontalMultiLevelHierarchy"/>
    <dgm:cxn modelId="{34409B02-D2B8-D24C-8065-80B076F81D9B}" type="presParOf" srcId="{C8C09BFA-F042-480D-8C70-1A9C15A2C555}" destId="{E432959B-59DD-4B90-99BC-35F29BEAE816}" srcOrd="3" destOrd="0" presId="urn:microsoft.com/office/officeart/2008/layout/HorizontalMultiLevelHierarchy"/>
    <dgm:cxn modelId="{7245A119-5FC2-944C-A1D3-16508622C787}" type="presParOf" srcId="{E432959B-59DD-4B90-99BC-35F29BEAE816}" destId="{AB3E9D07-49FE-40B9-AAC6-3054CB65689D}" srcOrd="0" destOrd="0" presId="urn:microsoft.com/office/officeart/2008/layout/HorizontalMultiLevelHierarchy"/>
    <dgm:cxn modelId="{3AF976C8-D75A-0748-85D7-3EE02811F259}" type="presParOf" srcId="{E432959B-59DD-4B90-99BC-35F29BEAE816}" destId="{60877405-8D3F-4E50-9CDF-01CD95926B22}" srcOrd="1" destOrd="0" presId="urn:microsoft.com/office/officeart/2008/layout/HorizontalMultiLevelHierarchy"/>
    <dgm:cxn modelId="{2F267327-6115-FD40-8201-FBD057AA92F3}" type="presParOf" srcId="{60877405-8D3F-4E50-9CDF-01CD95926B22}" destId="{70F0DCE2-3D54-4133-90A6-C7BE1E00CABB}" srcOrd="0" destOrd="0" presId="urn:microsoft.com/office/officeart/2008/layout/HorizontalMultiLevelHierarchy"/>
    <dgm:cxn modelId="{176768C2-8A54-754B-88E9-DE412541CB9B}" type="presParOf" srcId="{70F0DCE2-3D54-4133-90A6-C7BE1E00CABB}" destId="{395B0FBE-9418-4BE5-AC6A-65CF5D71820E}" srcOrd="0" destOrd="0" presId="urn:microsoft.com/office/officeart/2008/layout/HorizontalMultiLevelHierarchy"/>
    <dgm:cxn modelId="{B1E9CE8B-B261-8644-9E50-09C32CE45067}" type="presParOf" srcId="{60877405-8D3F-4E50-9CDF-01CD95926B22}" destId="{AFDC4042-03CA-4A29-835B-7D70CEE1B5E5}" srcOrd="1" destOrd="0" presId="urn:microsoft.com/office/officeart/2008/layout/HorizontalMultiLevelHierarchy"/>
    <dgm:cxn modelId="{80BEED33-14DB-BC4C-A4A1-93650DCED515}" type="presParOf" srcId="{AFDC4042-03CA-4A29-835B-7D70CEE1B5E5}" destId="{11BF21CD-3BDD-4539-8AC2-35E498B86843}" srcOrd="0" destOrd="0" presId="urn:microsoft.com/office/officeart/2008/layout/HorizontalMultiLevelHierarchy"/>
    <dgm:cxn modelId="{910A3854-FB6F-9841-BC32-CDE4B60D6076}" type="presParOf" srcId="{AFDC4042-03CA-4A29-835B-7D70CEE1B5E5}" destId="{71A09C11-D0BC-4468-807F-38DE7636651E}" srcOrd="1" destOrd="0" presId="urn:microsoft.com/office/officeart/2008/layout/HorizontalMultiLevelHierarchy"/>
    <dgm:cxn modelId="{306C6959-8B79-054A-B1A0-28CD15732B17}" type="presParOf" srcId="{60877405-8D3F-4E50-9CDF-01CD95926B22}" destId="{59CD1B34-9CEC-41ED-8EBA-D0318BDE1FFA}" srcOrd="2" destOrd="0" presId="urn:microsoft.com/office/officeart/2008/layout/HorizontalMultiLevelHierarchy"/>
    <dgm:cxn modelId="{F5DE8345-A558-4C4C-B4A8-5EF6F55A8537}" type="presParOf" srcId="{59CD1B34-9CEC-41ED-8EBA-D0318BDE1FFA}" destId="{BADCFECF-E875-4B95-B449-58EF8982B439}" srcOrd="0" destOrd="0" presId="urn:microsoft.com/office/officeart/2008/layout/HorizontalMultiLevelHierarchy"/>
    <dgm:cxn modelId="{32C0371F-03EC-F943-9C2B-E714235E6BE6}" type="presParOf" srcId="{60877405-8D3F-4E50-9CDF-01CD95926B22}" destId="{8A7DEFC7-3BA0-41EE-B19F-B5564DA312CB}" srcOrd="3" destOrd="0" presId="urn:microsoft.com/office/officeart/2008/layout/HorizontalMultiLevelHierarchy"/>
    <dgm:cxn modelId="{CE5535AA-9632-2548-ABB5-42749C7C7F64}" type="presParOf" srcId="{8A7DEFC7-3BA0-41EE-B19F-B5564DA312CB}" destId="{A8B90685-F7AB-436E-BE86-2228E70EDD61}" srcOrd="0" destOrd="0" presId="urn:microsoft.com/office/officeart/2008/layout/HorizontalMultiLevelHierarchy"/>
    <dgm:cxn modelId="{194569A4-1E98-5A4F-BB8B-08E5A89FAF28}" type="presParOf" srcId="{8A7DEFC7-3BA0-41EE-B19F-B5564DA312CB}" destId="{E7CCA054-BCAE-45F3-96CB-A4E4F38C0997}" srcOrd="1" destOrd="0" presId="urn:microsoft.com/office/officeart/2008/layout/HorizontalMultiLevelHierarchy"/>
    <dgm:cxn modelId="{E3950135-5477-6F44-A614-23CD0CD5A93C}" type="presParOf" srcId="{70C2112B-963D-45DB-81EC-CAFB329001A5}" destId="{26D99419-168C-41C2-9E99-7EDB815B8C21}" srcOrd="2" destOrd="0" presId="urn:microsoft.com/office/officeart/2008/layout/HorizontalMultiLevelHierarchy"/>
    <dgm:cxn modelId="{26070EBC-B574-0C40-A916-11445C06F455}" type="presParOf" srcId="{26D99419-168C-41C2-9E99-7EDB815B8C21}" destId="{94FB6221-C7CE-4AA6-901F-B02FF3892E3D}" srcOrd="0" destOrd="0" presId="urn:microsoft.com/office/officeart/2008/layout/HorizontalMultiLevelHierarchy"/>
    <dgm:cxn modelId="{4F3567FE-632D-6F4A-B422-26B9F96D0159}" type="presParOf" srcId="{70C2112B-963D-45DB-81EC-CAFB329001A5}" destId="{1CBBEFC6-2BD2-420B-9028-CF4FD96B3BF2}" srcOrd="3" destOrd="0" presId="urn:microsoft.com/office/officeart/2008/layout/HorizontalMultiLevelHierarchy"/>
    <dgm:cxn modelId="{288BEC21-4319-2843-AFB8-F5C8FDCFA607}" type="presParOf" srcId="{1CBBEFC6-2BD2-420B-9028-CF4FD96B3BF2}" destId="{5F90FA9B-C0EF-4144-ABBE-7B9F23F97D50}" srcOrd="0" destOrd="0" presId="urn:microsoft.com/office/officeart/2008/layout/HorizontalMultiLevelHierarchy"/>
    <dgm:cxn modelId="{B5CBBC8B-86B1-A542-A188-D1236308FC73}" type="presParOf" srcId="{1CBBEFC6-2BD2-420B-9028-CF4FD96B3BF2}" destId="{ACC62AC9-4EA0-48B6-AE24-0F30C835F1A6}" srcOrd="1" destOrd="0" presId="urn:microsoft.com/office/officeart/2008/layout/HorizontalMultiLevelHierarchy"/>
    <dgm:cxn modelId="{56C227BB-B260-2D4F-8AAC-43E8B433A5C1}" type="presParOf" srcId="{ACC62AC9-4EA0-48B6-AE24-0F30C835F1A6}" destId="{0FCECF3C-9646-418E-9602-1EC96B3EFAA1}" srcOrd="0" destOrd="0" presId="urn:microsoft.com/office/officeart/2008/layout/HorizontalMultiLevelHierarchy"/>
    <dgm:cxn modelId="{313903F9-875C-744A-AB25-FC1C0A89C03D}" type="presParOf" srcId="{0FCECF3C-9646-418E-9602-1EC96B3EFAA1}" destId="{F6EE1B99-8D4F-48B3-957E-53B2FDA02387}" srcOrd="0" destOrd="0" presId="urn:microsoft.com/office/officeart/2008/layout/HorizontalMultiLevelHierarchy"/>
    <dgm:cxn modelId="{15AF2C9D-85AD-D445-B1B4-D6989DCD96C7}" type="presParOf" srcId="{ACC62AC9-4EA0-48B6-AE24-0F30C835F1A6}" destId="{CDACF92A-EE14-427D-9D26-0F24B25083F2}" srcOrd="1" destOrd="0" presId="urn:microsoft.com/office/officeart/2008/layout/HorizontalMultiLevelHierarchy"/>
    <dgm:cxn modelId="{16647FB8-BCE1-B74D-A23C-E9F1151CB459}" type="presParOf" srcId="{CDACF92A-EE14-427D-9D26-0F24B25083F2}" destId="{5C64BAE1-8DE5-49A1-8B18-5B424A12428D}" srcOrd="0" destOrd="0" presId="urn:microsoft.com/office/officeart/2008/layout/HorizontalMultiLevelHierarchy"/>
    <dgm:cxn modelId="{C51570E2-0A44-4249-B0EE-37F6F89A653D}" type="presParOf" srcId="{CDACF92A-EE14-427D-9D26-0F24B25083F2}" destId="{5BCE444B-62A2-44D4-B580-E8EEF370273D}" srcOrd="1" destOrd="0" presId="urn:microsoft.com/office/officeart/2008/layout/HorizontalMultiLevelHierarchy"/>
    <dgm:cxn modelId="{B99676C6-B6EA-0B45-8D04-1F5EB3CEA04C}" type="presParOf" srcId="{5BCE444B-62A2-44D4-B580-E8EEF370273D}" destId="{3D60B26E-E99C-4B8F-825C-CC20E092638B}" srcOrd="0" destOrd="0" presId="urn:microsoft.com/office/officeart/2008/layout/HorizontalMultiLevelHierarchy"/>
    <dgm:cxn modelId="{829D8680-1D71-4446-8F0B-1E2B272B56AA}" type="presParOf" srcId="{3D60B26E-E99C-4B8F-825C-CC20E092638B}" destId="{44BD2BC5-65F9-4CB0-83F2-3B97132D5C63}" srcOrd="0" destOrd="0" presId="urn:microsoft.com/office/officeart/2008/layout/HorizontalMultiLevelHierarchy"/>
    <dgm:cxn modelId="{07FB6E89-282C-9F49-8063-0CE0FCC391CD}" type="presParOf" srcId="{5BCE444B-62A2-44D4-B580-E8EEF370273D}" destId="{AB3CCC79-2E05-4DC5-AF0F-27F2764D7BED}" srcOrd="1" destOrd="0" presId="urn:microsoft.com/office/officeart/2008/layout/HorizontalMultiLevelHierarchy"/>
    <dgm:cxn modelId="{E0D9AF77-A645-4141-8A15-7DA2CAEAC7A4}" type="presParOf" srcId="{AB3CCC79-2E05-4DC5-AF0F-27F2764D7BED}" destId="{CFD12D89-649A-4172-B85F-3C9EDA4ECA97}" srcOrd="0" destOrd="0" presId="urn:microsoft.com/office/officeart/2008/layout/HorizontalMultiLevelHierarchy"/>
    <dgm:cxn modelId="{B1B988E3-E9BE-6547-895F-2C5EC084374E}" type="presParOf" srcId="{AB3CCC79-2E05-4DC5-AF0F-27F2764D7BED}" destId="{7EF8D82E-D64D-4FE0-AB08-CF7090F7FBAD}" srcOrd="1" destOrd="0" presId="urn:microsoft.com/office/officeart/2008/layout/HorizontalMultiLevelHierarchy"/>
    <dgm:cxn modelId="{A49CD4EE-2614-1047-8548-73C24EB30964}" type="presParOf" srcId="{5BCE444B-62A2-44D4-B580-E8EEF370273D}" destId="{DB795CEA-D81E-45DC-8528-F2EE394C9D72}" srcOrd="2" destOrd="0" presId="urn:microsoft.com/office/officeart/2008/layout/HorizontalMultiLevelHierarchy"/>
    <dgm:cxn modelId="{BB934D36-F166-0C4A-B7BF-A8F99CE4ED66}" type="presParOf" srcId="{DB795CEA-D81E-45DC-8528-F2EE394C9D72}" destId="{38D7BC43-AFD6-4CC1-9BE7-8B299433D25F}" srcOrd="0" destOrd="0" presId="urn:microsoft.com/office/officeart/2008/layout/HorizontalMultiLevelHierarchy"/>
    <dgm:cxn modelId="{1F6C058D-2D8F-6B45-A1B1-E1BF5B4BB264}" type="presParOf" srcId="{5BCE444B-62A2-44D4-B580-E8EEF370273D}" destId="{84D9312A-8B33-4CF6-ACC2-0AD70F836EF4}" srcOrd="3" destOrd="0" presId="urn:microsoft.com/office/officeart/2008/layout/HorizontalMultiLevelHierarchy"/>
    <dgm:cxn modelId="{2D65281B-1789-6F49-A384-14E170F8D42A}" type="presParOf" srcId="{84D9312A-8B33-4CF6-ACC2-0AD70F836EF4}" destId="{26F62613-4C22-4676-BB28-2E8C3F90769B}" srcOrd="0" destOrd="0" presId="urn:microsoft.com/office/officeart/2008/layout/HorizontalMultiLevelHierarchy"/>
    <dgm:cxn modelId="{554F2AAD-DC91-D74C-84FA-832280072586}" type="presParOf" srcId="{84D9312A-8B33-4CF6-ACC2-0AD70F836EF4}" destId="{EEE0929E-5DE3-47DB-875C-6DA9216D289A}" srcOrd="1" destOrd="0" presId="urn:microsoft.com/office/officeart/2008/layout/HorizontalMultiLevelHierarchy"/>
    <dgm:cxn modelId="{E614CF2C-4CBB-1B46-B348-97A39C3D0B37}" type="presParOf" srcId="{ACC62AC9-4EA0-48B6-AE24-0F30C835F1A6}" destId="{6CC1E0AF-9B37-4948-B471-A56CECAE57AD}" srcOrd="2" destOrd="0" presId="urn:microsoft.com/office/officeart/2008/layout/HorizontalMultiLevelHierarchy"/>
    <dgm:cxn modelId="{8D4D6E4F-9594-5C49-9049-8CC4A59998FB}" type="presParOf" srcId="{6CC1E0AF-9B37-4948-B471-A56CECAE57AD}" destId="{5681C1B1-FE46-4EA7-844F-4DDCFC1BB9DB}" srcOrd="0" destOrd="0" presId="urn:microsoft.com/office/officeart/2008/layout/HorizontalMultiLevelHierarchy"/>
    <dgm:cxn modelId="{8FCF4DB0-A6D7-F049-A88D-8D9EB1391AEC}" type="presParOf" srcId="{ACC62AC9-4EA0-48B6-AE24-0F30C835F1A6}" destId="{403698EC-EC89-4CAB-8370-D7531395F2E3}" srcOrd="3" destOrd="0" presId="urn:microsoft.com/office/officeart/2008/layout/HorizontalMultiLevelHierarchy"/>
    <dgm:cxn modelId="{D32659DE-EBD9-0645-ACDF-D219D1EC174D}" type="presParOf" srcId="{403698EC-EC89-4CAB-8370-D7531395F2E3}" destId="{CFB1BE60-7211-44C0-B94A-FFD7D56619B8}" srcOrd="0" destOrd="0" presId="urn:microsoft.com/office/officeart/2008/layout/HorizontalMultiLevelHierarchy"/>
    <dgm:cxn modelId="{26346AAC-005E-D84C-9A28-814C7058A1ED}" type="presParOf" srcId="{403698EC-EC89-4CAB-8370-D7531395F2E3}" destId="{7D6E7A80-2915-45CB-A903-56CCD557E818}" srcOrd="1" destOrd="0" presId="urn:microsoft.com/office/officeart/2008/layout/HorizontalMultiLevelHierarchy"/>
    <dgm:cxn modelId="{65B44124-1D1F-E44F-A7BC-C5839A834BA3}" type="presParOf" srcId="{7D6E7A80-2915-45CB-A903-56CCD557E818}" destId="{DBDD9EC4-B8D7-435D-A58B-F95C174A39F5}" srcOrd="0" destOrd="0" presId="urn:microsoft.com/office/officeart/2008/layout/HorizontalMultiLevelHierarchy"/>
    <dgm:cxn modelId="{371B3E50-3C9C-5744-979A-21489BB21FAC}" type="presParOf" srcId="{DBDD9EC4-B8D7-435D-A58B-F95C174A39F5}" destId="{EB43E287-9E58-450D-8BA1-82FBC3780692}" srcOrd="0" destOrd="0" presId="urn:microsoft.com/office/officeart/2008/layout/HorizontalMultiLevelHierarchy"/>
    <dgm:cxn modelId="{A34D4881-1FB0-EB41-8ED4-8A53C09F64DD}" type="presParOf" srcId="{7D6E7A80-2915-45CB-A903-56CCD557E818}" destId="{B02AC4B8-3BD6-46F8-AD5F-087BEE4B54A2}" srcOrd="1" destOrd="0" presId="urn:microsoft.com/office/officeart/2008/layout/HorizontalMultiLevelHierarchy"/>
    <dgm:cxn modelId="{C77EAF21-6CAE-AB4E-9478-1EDCD5790FC4}" type="presParOf" srcId="{B02AC4B8-3BD6-46F8-AD5F-087BEE4B54A2}" destId="{DBED7070-4716-47BD-ABAB-70E9D4E2668B}" srcOrd="0" destOrd="0" presId="urn:microsoft.com/office/officeart/2008/layout/HorizontalMultiLevelHierarchy"/>
    <dgm:cxn modelId="{AA83AEEF-B6CA-4740-9236-7A618C21555F}" type="presParOf" srcId="{B02AC4B8-3BD6-46F8-AD5F-087BEE4B54A2}" destId="{CE990FBC-14BD-4F93-A1B2-D39D0A9A046B}" srcOrd="1" destOrd="0" presId="urn:microsoft.com/office/officeart/2008/layout/HorizontalMultiLevelHierarchy"/>
  </dgm:cxnLst>
  <dgm:bg/>
  <dgm:whole>
    <a:ln>
      <a:solidFill>
        <a:schemeClr val="accen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85355-9B0F-43BE-BCE2-78BEEC56D95A}">
      <dsp:nvSpPr>
        <dsp:cNvPr id="0" name=""/>
        <dsp:cNvSpPr/>
      </dsp:nvSpPr>
      <dsp:spPr>
        <a:xfrm rot="5400000">
          <a:off x="4115533" y="-2039633"/>
          <a:ext cx="777180" cy="505356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err="1" smtClean="0"/>
            <a:t>Robust</a:t>
          </a:r>
          <a:r>
            <a:rPr lang="it-IT" sz="1800" kern="1200" dirty="0" smtClean="0"/>
            <a:t>, </a:t>
          </a:r>
          <a:r>
            <a:rPr lang="it-IT" sz="1800" kern="1200" dirty="0" err="1" smtClean="0"/>
            <a:t>ductile</a:t>
          </a:r>
          <a:r>
            <a:rPr lang="it-IT" sz="1800" kern="1200" dirty="0" smtClean="0"/>
            <a:t>, </a:t>
          </a:r>
          <a:r>
            <a:rPr lang="it-IT" sz="1800" kern="1200" dirty="0" err="1" smtClean="0"/>
            <a:t>well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extablished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techology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smtClean="0"/>
            <a:t>B &lt; 10 T</a:t>
          </a:r>
          <a:endParaRPr lang="en-US" sz="1800" kern="1200" dirty="0"/>
        </a:p>
      </dsp:txBody>
      <dsp:txXfrm rot="-5400000">
        <a:off x="1977340" y="136499"/>
        <a:ext cx="5015629" cy="701302"/>
      </dsp:txXfrm>
    </dsp:sp>
    <dsp:sp modelId="{EA09F8D6-403F-44AC-9ABD-9B12D7387210}">
      <dsp:nvSpPr>
        <dsp:cNvPr id="0" name=""/>
        <dsp:cNvSpPr/>
      </dsp:nvSpPr>
      <dsp:spPr>
        <a:xfrm>
          <a:off x="28365" y="819"/>
          <a:ext cx="1976112" cy="9714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err="1" smtClean="0"/>
            <a:t>NbTi</a:t>
          </a:r>
          <a:endParaRPr lang="en-US" sz="4000" kern="1200" dirty="0"/>
        </a:p>
      </dsp:txBody>
      <dsp:txXfrm>
        <a:off x="75789" y="48243"/>
        <a:ext cx="1881264" cy="876627"/>
      </dsp:txXfrm>
    </dsp:sp>
    <dsp:sp modelId="{764823C4-7E08-4075-A054-3CEB09CF5868}">
      <dsp:nvSpPr>
        <dsp:cNvPr id="0" name=""/>
        <dsp:cNvSpPr/>
      </dsp:nvSpPr>
      <dsp:spPr>
        <a:xfrm rot="5400000">
          <a:off x="3894942" y="-900849"/>
          <a:ext cx="1199080" cy="5043702"/>
        </a:xfrm>
        <a:prstGeom prst="round2SameRect">
          <a:avLst/>
        </a:prstGeom>
        <a:solidFill>
          <a:schemeClr val="accent5">
            <a:tint val="40000"/>
            <a:alpha val="90000"/>
            <a:hueOff val="1753605"/>
            <a:satOff val="-3597"/>
            <a:lumOff val="-226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1753605"/>
              <a:satOff val="-3597"/>
              <a:lumOff val="-22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err="1" smtClean="0"/>
            <a:t>Heat</a:t>
          </a:r>
          <a:r>
            <a:rPr lang="it-IT" sz="1800" kern="1200" dirty="0" smtClean="0"/>
            <a:t> treatment, </a:t>
          </a:r>
          <a:r>
            <a:rPr lang="it-IT" sz="1800" kern="1200" dirty="0" err="1" smtClean="0"/>
            <a:t>brittleness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smtClean="0"/>
            <a:t>B &lt; 15 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smtClean="0"/>
            <a:t>US-</a:t>
          </a:r>
          <a:r>
            <a:rPr lang="it-IT" sz="1800" kern="1200" dirty="0" err="1" smtClean="0"/>
            <a:t>LARp</a:t>
          </a:r>
          <a:r>
            <a:rPr lang="it-IT" sz="1800" kern="1200" dirty="0" smtClean="0"/>
            <a:t>, </a:t>
          </a:r>
          <a:r>
            <a:rPr lang="it-IT" sz="1800" kern="1200" dirty="0" err="1" smtClean="0"/>
            <a:t>Bruker</a:t>
          </a:r>
          <a:r>
            <a:rPr lang="it-IT" sz="1800" kern="1200" dirty="0" smtClean="0"/>
            <a:t> - </a:t>
          </a:r>
          <a:r>
            <a:rPr lang="it-IT" sz="1800" kern="1200" dirty="0" err="1" smtClean="0"/>
            <a:t>Prototyping</a:t>
          </a:r>
          <a:r>
            <a:rPr lang="it-IT" sz="1800" kern="1200" dirty="0" smtClean="0"/>
            <a:t> </a:t>
          </a:r>
          <a:endParaRPr lang="en-US" sz="18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</dsp:txBody>
      <dsp:txXfrm rot="-5400000">
        <a:off x="1972631" y="1079996"/>
        <a:ext cx="4985168" cy="1082012"/>
      </dsp:txXfrm>
    </dsp:sp>
    <dsp:sp modelId="{14B19DD0-3DF0-40D0-A4A4-8024D775ED76}">
      <dsp:nvSpPr>
        <dsp:cNvPr id="0" name=""/>
        <dsp:cNvSpPr/>
      </dsp:nvSpPr>
      <dsp:spPr>
        <a:xfrm>
          <a:off x="1227" y="1093339"/>
          <a:ext cx="1971403" cy="1055323"/>
        </a:xfrm>
        <a:prstGeom prst="roundRect">
          <a:avLst/>
        </a:prstGeom>
        <a:solidFill>
          <a:schemeClr val="accent5">
            <a:hueOff val="1714278"/>
            <a:satOff val="3916"/>
            <a:lumOff val="-108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/>
            <a:t>Nb</a:t>
          </a:r>
          <a:r>
            <a:rPr lang="it-IT" sz="4000" kern="1200" baseline="-25000" dirty="0" smtClean="0"/>
            <a:t>3</a:t>
          </a:r>
          <a:r>
            <a:rPr lang="it-IT" sz="4000" kern="1200" dirty="0" smtClean="0"/>
            <a:t>Sn</a:t>
          </a:r>
          <a:endParaRPr lang="en-US" sz="4000" kern="1200" dirty="0"/>
        </a:p>
      </dsp:txBody>
      <dsp:txXfrm>
        <a:off x="52744" y="1144856"/>
        <a:ext cx="1868369" cy="952289"/>
      </dsp:txXfrm>
    </dsp:sp>
    <dsp:sp modelId="{364DE78F-6BA7-4770-8FE5-DC9605840C3E}">
      <dsp:nvSpPr>
        <dsp:cNvPr id="0" name=""/>
        <dsp:cNvSpPr/>
      </dsp:nvSpPr>
      <dsp:spPr>
        <a:xfrm rot="5400000">
          <a:off x="4154421" y="256692"/>
          <a:ext cx="777180" cy="5053568"/>
        </a:xfrm>
        <a:prstGeom prst="round2SameRect">
          <a:avLst/>
        </a:prstGeom>
        <a:solidFill>
          <a:schemeClr val="accent5">
            <a:tint val="40000"/>
            <a:alpha val="90000"/>
            <a:hueOff val="3507211"/>
            <a:satOff val="-7195"/>
            <a:lumOff val="-452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3507211"/>
              <a:satOff val="-7195"/>
              <a:lumOff val="-45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smtClean="0"/>
            <a:t>KEK, Hitachi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err="1" smtClean="0"/>
            <a:t>Subscale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Magnet</a:t>
          </a:r>
          <a:r>
            <a:rPr lang="it-IT" sz="1800" kern="1200" dirty="0" smtClean="0"/>
            <a:t> for </a:t>
          </a:r>
          <a:r>
            <a:rPr lang="it-IT" sz="1800" kern="1200" dirty="0" err="1" smtClean="0"/>
            <a:t>demonstration</a:t>
          </a:r>
          <a:r>
            <a:rPr lang="it-IT" sz="1800" kern="1200" dirty="0" smtClean="0"/>
            <a:t> (B = 13 T)</a:t>
          </a:r>
          <a:endParaRPr lang="en-US" sz="1800" kern="1200" dirty="0"/>
        </a:p>
      </dsp:txBody>
      <dsp:txXfrm rot="-5400000">
        <a:off x="2016228" y="2432825"/>
        <a:ext cx="5015629" cy="701302"/>
      </dsp:txXfrm>
    </dsp:sp>
    <dsp:sp modelId="{1CFB991E-737C-4597-9FBC-C23AAB5069FF}">
      <dsp:nvSpPr>
        <dsp:cNvPr id="0" name=""/>
        <dsp:cNvSpPr/>
      </dsp:nvSpPr>
      <dsp:spPr>
        <a:xfrm>
          <a:off x="1227" y="2269115"/>
          <a:ext cx="1978557" cy="971475"/>
        </a:xfrm>
        <a:prstGeom prst="roundRect">
          <a:avLst/>
        </a:prstGeom>
        <a:solidFill>
          <a:schemeClr val="accent5">
            <a:hueOff val="3428557"/>
            <a:satOff val="7832"/>
            <a:lumOff val="-216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/>
            <a:t>Nb</a:t>
          </a:r>
          <a:r>
            <a:rPr lang="it-IT" sz="4000" kern="1200" baseline="-25000" dirty="0" smtClean="0"/>
            <a:t>3</a:t>
          </a:r>
          <a:r>
            <a:rPr lang="it-IT" sz="4000" kern="1200" dirty="0" smtClean="0"/>
            <a:t>AL</a:t>
          </a:r>
          <a:endParaRPr lang="en-US" sz="4000" kern="1200" dirty="0"/>
        </a:p>
      </dsp:txBody>
      <dsp:txXfrm>
        <a:off x="48651" y="2316539"/>
        <a:ext cx="1883709" cy="876627"/>
      </dsp:txXfrm>
    </dsp:sp>
    <dsp:sp modelId="{AE80ACB7-2AC7-40C9-B80C-F1C2ADA36C3F}">
      <dsp:nvSpPr>
        <dsp:cNvPr id="0" name=""/>
        <dsp:cNvSpPr/>
      </dsp:nvSpPr>
      <dsp:spPr>
        <a:xfrm rot="5400000">
          <a:off x="4460271" y="884366"/>
          <a:ext cx="1029903" cy="5839499"/>
        </a:xfrm>
        <a:prstGeom prst="round2SameRect">
          <a:avLst/>
        </a:prstGeom>
        <a:solidFill>
          <a:schemeClr val="accent5">
            <a:tint val="40000"/>
            <a:alpha val="90000"/>
            <a:hueOff val="5260816"/>
            <a:satOff val="-10792"/>
            <a:lumOff val="-678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5260816"/>
              <a:satOff val="-10792"/>
              <a:lumOff val="-67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smtClean="0"/>
            <a:t>B up to 45 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smtClean="0"/>
            <a:t>R&amp;D on </a:t>
          </a:r>
          <a:r>
            <a:rPr lang="it-IT" sz="1800" kern="1200" dirty="0" err="1" smtClean="0"/>
            <a:t>wires</a:t>
          </a:r>
          <a:r>
            <a:rPr lang="it-IT" sz="1800" kern="1200" dirty="0" smtClean="0"/>
            <a:t> , </a:t>
          </a:r>
          <a:r>
            <a:rPr lang="it-IT" sz="1800" kern="1200" dirty="0" err="1" smtClean="0"/>
            <a:t>still</a:t>
          </a:r>
          <a:r>
            <a:rPr lang="it-IT" sz="1800" kern="1200" dirty="0" smtClean="0"/>
            <a:t> long road for High </a:t>
          </a:r>
          <a:r>
            <a:rPr lang="it-IT" sz="1800" kern="1200" dirty="0" err="1" smtClean="0"/>
            <a:t>fields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magnets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kern="1200" dirty="0" err="1" smtClean="0"/>
            <a:t>Mechanical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weakness</a:t>
          </a:r>
          <a:endParaRPr lang="en-US" sz="1800" kern="1200" dirty="0"/>
        </a:p>
      </dsp:txBody>
      <dsp:txXfrm rot="-5400000">
        <a:off x="2055473" y="3339440"/>
        <a:ext cx="5789223" cy="929351"/>
      </dsp:txXfrm>
    </dsp:sp>
    <dsp:sp modelId="{D24D5D4B-DA98-4BEE-BE55-FAA56AB9590D}">
      <dsp:nvSpPr>
        <dsp:cNvPr id="0" name=""/>
        <dsp:cNvSpPr/>
      </dsp:nvSpPr>
      <dsp:spPr>
        <a:xfrm>
          <a:off x="1227" y="3318378"/>
          <a:ext cx="2054245" cy="971475"/>
        </a:xfrm>
        <a:prstGeom prst="roundRect">
          <a:avLst/>
        </a:prstGeom>
        <a:solidFill>
          <a:schemeClr val="accent5">
            <a:hueOff val="5142835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/>
            <a:t>HTS</a:t>
          </a:r>
          <a:endParaRPr lang="en-US" sz="4000" kern="1200" dirty="0"/>
        </a:p>
      </dsp:txBody>
      <dsp:txXfrm>
        <a:off x="48651" y="3365802"/>
        <a:ext cx="1959397" cy="876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86523-2AF0-1C48-A0CC-DA9A6A91DBA3}">
      <dsp:nvSpPr>
        <dsp:cNvPr id="0" name=""/>
        <dsp:cNvSpPr/>
      </dsp:nvSpPr>
      <dsp:spPr>
        <a:xfrm>
          <a:off x="0" y="0"/>
          <a:ext cx="6791909" cy="1887248"/>
        </a:xfrm>
        <a:prstGeom prst="roundRect">
          <a:avLst>
            <a:gd name="adj" fmla="val 10000"/>
          </a:avLst>
        </a:prstGeo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600" b="1" kern="12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600" b="1" kern="1200" dirty="0" smtClean="0">
              <a:solidFill>
                <a:srgbClr val="000000"/>
              </a:solidFill>
              <a:latin typeface="Calibri"/>
              <a:cs typeface="Calibri"/>
            </a:rPr>
            <a:t> 1:  The CLIC accelerator and site facilities</a:t>
          </a:r>
          <a:r>
            <a:rPr kumimoji="1" lang="en-US" sz="1600" kern="1200" dirty="0" smtClean="0">
              <a:solidFill>
                <a:srgbClr val="000000"/>
              </a:solidFill>
              <a:latin typeface="Calibri"/>
              <a:cs typeface="Calibri"/>
            </a:rPr>
            <a:t> (</a:t>
          </a:r>
          <a:r>
            <a:rPr kumimoji="1" lang="en-US" sz="1600" kern="1200" dirty="0" err="1" smtClean="0">
              <a:solidFill>
                <a:srgbClr val="000000"/>
              </a:solidFill>
              <a:latin typeface="Calibri"/>
              <a:cs typeface="Calibri"/>
            </a:rPr>
            <a:t>H.Schmickler</a:t>
          </a:r>
          <a:r>
            <a:rPr kumimoji="1" lang="en-US" sz="1600" kern="1200" dirty="0" smtClean="0">
              <a:solidFill>
                <a:srgbClr val="000000"/>
              </a:solidFill>
              <a:latin typeface="Calibri"/>
              <a:cs typeface="Calibri"/>
            </a:rPr>
            <a:t>)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CLIC concept with exploration over multi-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 energy range up to 3 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endParaRPr kumimoji="1" lang="en-US" sz="1400" kern="1200" dirty="0" smtClean="0">
            <a:solidFill>
              <a:srgbClr val="000000"/>
            </a:solidFill>
            <a:latin typeface="Calibri"/>
            <a:cs typeface="Calibri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Feasibility study of CLIC parameters optimized at 3 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 (most demanding) </a:t>
          </a:r>
        </a:p>
        <a:p>
          <a:pPr marL="88900" lvl="0" indent="-8890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Consider also 500 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GeV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, and intermediate energy range</a:t>
          </a:r>
        </a:p>
        <a:p>
          <a:pPr marL="88900" lvl="0" indent="-8890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Complete, presented in SPC in March 2011, in print: </a:t>
          </a:r>
          <a:r>
            <a:rPr lang="en-US" sz="1400" kern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1"/>
            </a:rPr>
            <a:t>https://edms.cern.ch/document/1234244/</a:t>
          </a:r>
          <a:endParaRPr lang="en-US" sz="1400" kern="1200" dirty="0" smtClean="0">
            <a:solidFill>
              <a:srgbClr val="000000"/>
            </a:solidFill>
            <a:latin typeface="Calibri"/>
            <a:cs typeface="Calibri"/>
          </a:endParaRPr>
        </a:p>
      </dsp:txBody>
      <dsp:txXfrm>
        <a:off x="1532167" y="0"/>
        <a:ext cx="5259741" cy="1887248"/>
      </dsp:txXfrm>
    </dsp:sp>
    <dsp:sp modelId="{66D6C40F-4E7A-744C-90B0-5757C1146A18}">
      <dsp:nvSpPr>
        <dsp:cNvPr id="0" name=""/>
        <dsp:cNvSpPr/>
      </dsp:nvSpPr>
      <dsp:spPr>
        <a:xfrm>
          <a:off x="230267" y="54082"/>
          <a:ext cx="1245418" cy="17790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CFFD36-F990-8D4D-865E-42483C0B720F}">
      <dsp:nvSpPr>
        <dsp:cNvPr id="0" name=""/>
        <dsp:cNvSpPr/>
      </dsp:nvSpPr>
      <dsp:spPr>
        <a:xfrm>
          <a:off x="0" y="2061034"/>
          <a:ext cx="6791909" cy="1742623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600" b="1" kern="12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600" b="1" kern="1200" dirty="0" smtClean="0">
              <a:solidFill>
                <a:srgbClr val="000000"/>
              </a:solidFill>
              <a:latin typeface="Calibri"/>
              <a:cs typeface="Calibri"/>
            </a:rPr>
            <a:t> 2: Physics and detectors at CLIC </a:t>
          </a:r>
          <a:r>
            <a:rPr kumimoji="1" lang="en-US" sz="1600" kern="1200" dirty="0" smtClean="0">
              <a:solidFill>
                <a:srgbClr val="000000"/>
              </a:solidFill>
              <a:latin typeface="Calibri"/>
              <a:cs typeface="Calibri"/>
            </a:rPr>
            <a:t>(</a:t>
          </a:r>
          <a:r>
            <a:rPr kumimoji="1" lang="en-US" sz="1600" kern="1200" dirty="0" err="1" smtClean="0">
              <a:solidFill>
                <a:srgbClr val="000000"/>
              </a:solidFill>
              <a:latin typeface="Calibri"/>
              <a:cs typeface="Calibri"/>
            </a:rPr>
            <a:t>L.Linssen</a:t>
          </a:r>
          <a:r>
            <a:rPr kumimoji="1" lang="en-US" sz="1600" kern="1200" dirty="0" smtClean="0">
              <a:solidFill>
                <a:srgbClr val="000000"/>
              </a:solidFill>
              <a:latin typeface="Calibri"/>
              <a:cs typeface="Calibri"/>
            </a:rPr>
            <a:t>)</a:t>
          </a:r>
        </a:p>
        <a:p>
          <a:pPr marL="88900" lvl="0" indent="-8890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Physics at a multi-</a:t>
          </a:r>
          <a:r>
            <a:rPr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 CLIC machine can be measured with high precision,   despite challenging background conditions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External review procedure in October 2011</a:t>
          </a:r>
        </a:p>
        <a:p>
          <a:pPr marL="88900" lvl="0" indent="-8890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Completed and printed, presented in SPC in December 2011 </a:t>
          </a:r>
          <a:r>
            <a:rPr kumimoji="1" lang="da-DK" sz="1400" kern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3"/>
            </a:rPr>
            <a:t>http://arxiv.org/pdf/1202.5940v1</a:t>
          </a:r>
          <a:endParaRPr kumimoji="1" lang="da-DK" sz="1400" kern="1200" dirty="0" smtClean="0">
            <a:solidFill>
              <a:srgbClr val="000000"/>
            </a:solidFill>
            <a:latin typeface="Calibri"/>
            <a:cs typeface="Calibri"/>
          </a:endParaRPr>
        </a:p>
        <a:p>
          <a:pPr marL="88900" lvl="0" indent="-8890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000000"/>
            </a:solidFill>
          </a:endParaRPr>
        </a:p>
      </dsp:txBody>
      <dsp:txXfrm>
        <a:off x="1532167" y="2061034"/>
        <a:ext cx="5259741" cy="1742623"/>
      </dsp:txXfrm>
    </dsp:sp>
    <dsp:sp modelId="{46DB63EA-232D-0246-9538-1772A3005692}">
      <dsp:nvSpPr>
        <dsp:cNvPr id="0" name=""/>
        <dsp:cNvSpPr/>
      </dsp:nvSpPr>
      <dsp:spPr>
        <a:xfrm>
          <a:off x="235606" y="2128870"/>
          <a:ext cx="1264245" cy="16128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1F9B71-3108-654D-AFD4-DDD52913058E}">
      <dsp:nvSpPr>
        <dsp:cNvPr id="0" name=""/>
        <dsp:cNvSpPr/>
      </dsp:nvSpPr>
      <dsp:spPr>
        <a:xfrm>
          <a:off x="0" y="3977444"/>
          <a:ext cx="6791909" cy="1737861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600" b="1" kern="12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600" b="1" kern="1200" dirty="0" smtClean="0">
              <a:solidFill>
                <a:srgbClr val="000000"/>
              </a:solidFill>
              <a:latin typeface="Calibri"/>
              <a:cs typeface="Calibri"/>
            </a:rPr>
            <a:t> 3:  “CLIC study summary</a:t>
          </a:r>
          <a:r>
            <a:rPr kumimoji="1" lang="en-US" sz="1600" kern="1200" dirty="0" smtClean="0">
              <a:solidFill>
                <a:srgbClr val="000000"/>
              </a:solidFill>
              <a:latin typeface="Calibri"/>
              <a:cs typeface="Calibri"/>
            </a:rPr>
            <a:t>” (</a:t>
          </a:r>
          <a:r>
            <a:rPr kumimoji="1" lang="en-US" sz="1600" kern="1200" dirty="0" err="1" smtClean="0">
              <a:solidFill>
                <a:srgbClr val="000000"/>
              </a:solidFill>
              <a:latin typeface="Calibri"/>
              <a:cs typeface="Calibri"/>
            </a:rPr>
            <a:t>S.Stapnes</a:t>
          </a:r>
          <a:r>
            <a:rPr kumimoji="1" lang="en-US" sz="1600" kern="1200" dirty="0" smtClean="0">
              <a:solidFill>
                <a:srgbClr val="000000"/>
              </a:solidFill>
              <a:latin typeface="Calibri"/>
              <a:cs typeface="Calibri"/>
            </a:rPr>
            <a:t>)</a:t>
          </a:r>
        </a:p>
        <a:p>
          <a:pPr marL="88900" lvl="0" indent="-8890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Summary and available for the European Strategy process, including possible implementation stages for a CLIC machine as well as costing and cost-drives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Proposing objectives and work plan of post CDR phase (2012-16)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- Completed and printed, submitted for the European Strategy Open Meeting    </a:t>
          </a:r>
        </a:p>
        <a:p>
          <a:pPr lvl="0" algn="l" defTabSz="7112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   in September </a:t>
          </a:r>
          <a:r>
            <a:rPr lang="da-DK" sz="1400" kern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5"/>
            </a:rPr>
            <a:t>http://arxiv.org/pdf/1209.2543v1</a:t>
          </a:r>
          <a:endParaRPr lang="da-DK" sz="1400" kern="1200" dirty="0" smtClean="0">
            <a:solidFill>
              <a:srgbClr val="000000"/>
            </a:solidFill>
            <a:latin typeface="Calibri"/>
            <a:cs typeface="Calibri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0000"/>
            </a:solidFill>
          </a:endParaRPr>
        </a:p>
      </dsp:txBody>
      <dsp:txXfrm>
        <a:off x="1532167" y="3977444"/>
        <a:ext cx="5259741" cy="1737861"/>
      </dsp:txXfrm>
    </dsp:sp>
    <dsp:sp modelId="{F6452A1B-6DA8-3F40-8E77-EAD55F03D176}">
      <dsp:nvSpPr>
        <dsp:cNvPr id="0" name=""/>
        <dsp:cNvSpPr/>
      </dsp:nvSpPr>
      <dsp:spPr>
        <a:xfrm>
          <a:off x="218184" y="4015010"/>
          <a:ext cx="1269584" cy="16627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DB05B-DEC6-6D45-84CD-2F580F37A62D}">
      <dsp:nvSpPr>
        <dsp:cNvPr id="0" name=""/>
        <dsp:cNvSpPr/>
      </dsp:nvSpPr>
      <dsp:spPr>
        <a:xfrm>
          <a:off x="671988" y="703782"/>
          <a:ext cx="7615869" cy="80305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B1AD55-4288-3D45-BE54-B0C06D6ADC34}">
      <dsp:nvSpPr>
        <dsp:cNvPr id="0" name=""/>
        <dsp:cNvSpPr/>
      </dsp:nvSpPr>
      <dsp:spPr>
        <a:xfrm>
          <a:off x="109" y="656125"/>
          <a:ext cx="1311164" cy="874834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Sources (common working group on  positron generation)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2815" y="698831"/>
        <a:ext cx="1225752" cy="789422"/>
      </dsp:txXfrm>
    </dsp:sp>
    <dsp:sp modelId="{68EAF934-685D-4C4C-84E0-FBC70BABE67C}">
      <dsp:nvSpPr>
        <dsp:cNvPr id="0" name=""/>
        <dsp:cNvSpPr/>
      </dsp:nvSpPr>
      <dsp:spPr>
        <a:xfrm>
          <a:off x="1529801" y="656125"/>
          <a:ext cx="1311164" cy="874834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Damping rings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572507" y="698831"/>
        <a:ext cx="1225752" cy="789422"/>
      </dsp:txXfrm>
    </dsp:sp>
    <dsp:sp modelId="{B7BC0E46-D76C-D349-B7DC-53A820D4F8F8}">
      <dsp:nvSpPr>
        <dsp:cNvPr id="0" name=""/>
        <dsp:cNvSpPr/>
      </dsp:nvSpPr>
      <dsp:spPr>
        <a:xfrm>
          <a:off x="3074426" y="647009"/>
          <a:ext cx="1311164" cy="874834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Beam dynamics (covers along entire machine)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117132" y="689715"/>
        <a:ext cx="1225752" cy="789422"/>
      </dsp:txXfrm>
    </dsp:sp>
    <dsp:sp modelId="{91AE5828-4988-164B-B249-1B7D6D95C8C4}">
      <dsp:nvSpPr>
        <dsp:cNvPr id="0" name=""/>
        <dsp:cNvSpPr/>
      </dsp:nvSpPr>
      <dsp:spPr>
        <a:xfrm>
          <a:off x="4589186" y="656125"/>
          <a:ext cx="1311164" cy="874834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Beam delivery systems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631892" y="698831"/>
        <a:ext cx="1225752" cy="789422"/>
      </dsp:txXfrm>
    </dsp:sp>
    <dsp:sp modelId="{25407CA6-92E8-E249-8234-CFD495F42534}">
      <dsp:nvSpPr>
        <dsp:cNvPr id="0" name=""/>
        <dsp:cNvSpPr/>
      </dsp:nvSpPr>
      <dsp:spPr>
        <a:xfrm>
          <a:off x="6118879" y="656125"/>
          <a:ext cx="1311164" cy="874834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Machine Detector Interfaces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161585" y="698831"/>
        <a:ext cx="1225752" cy="789422"/>
      </dsp:txXfrm>
    </dsp:sp>
    <dsp:sp modelId="{C62017BC-E788-C642-A6B7-FD6945BB6D02}">
      <dsp:nvSpPr>
        <dsp:cNvPr id="0" name=""/>
        <dsp:cNvSpPr/>
      </dsp:nvSpPr>
      <dsp:spPr>
        <a:xfrm>
          <a:off x="7648571" y="656125"/>
          <a:ext cx="1311164" cy="874834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Physics and detectors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691277" y="698831"/>
        <a:ext cx="1225752" cy="7894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7F769-557D-43C0-B827-0054C4E21BAD}">
      <dsp:nvSpPr>
        <dsp:cNvPr id="0" name=""/>
        <dsp:cNvSpPr/>
      </dsp:nvSpPr>
      <dsp:spPr>
        <a:xfrm>
          <a:off x="1469" y="2878131"/>
          <a:ext cx="1279645" cy="639822"/>
        </a:xfrm>
        <a:prstGeom prst="roundRect">
          <a:avLst>
            <a:gd name="adj" fmla="val 10000"/>
          </a:avLst>
        </a:prstGeom>
        <a:solidFill>
          <a:srgbClr val="1B08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New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/>
            <a:t>proposals</a:t>
          </a:r>
          <a:endParaRPr lang="en-US" sz="1500" kern="1200" dirty="0"/>
        </a:p>
      </dsp:txBody>
      <dsp:txXfrm>
        <a:off x="20209" y="2896871"/>
        <a:ext cx="1242165" cy="602342"/>
      </dsp:txXfrm>
    </dsp:sp>
    <dsp:sp modelId="{69A96A6A-72B1-4701-BA1E-5819F765FE50}">
      <dsp:nvSpPr>
        <dsp:cNvPr id="0" name=""/>
        <dsp:cNvSpPr/>
      </dsp:nvSpPr>
      <dsp:spPr>
        <a:xfrm rot="17692822">
          <a:off x="928739" y="2636022"/>
          <a:ext cx="1216610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1216610" y="101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06628" y="2615780"/>
        <a:ext cx="60830" cy="60830"/>
      </dsp:txXfrm>
    </dsp:sp>
    <dsp:sp modelId="{9160388C-E8C8-4784-8AF4-8E5E7DD5B6F3}">
      <dsp:nvSpPr>
        <dsp:cNvPr id="0" name=""/>
        <dsp:cNvSpPr/>
      </dsp:nvSpPr>
      <dsp:spPr>
        <a:xfrm>
          <a:off x="1792973" y="1774437"/>
          <a:ext cx="1279645" cy="63982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Proposals for CERN site</a:t>
          </a:r>
        </a:p>
      </dsp:txBody>
      <dsp:txXfrm>
        <a:off x="1811713" y="1793177"/>
        <a:ext cx="1242165" cy="602342"/>
      </dsp:txXfrm>
    </dsp:sp>
    <dsp:sp modelId="{7281F3E2-602E-4623-B771-C247B37AAC29}">
      <dsp:nvSpPr>
        <dsp:cNvPr id="0" name=""/>
        <dsp:cNvSpPr/>
      </dsp:nvSpPr>
      <dsp:spPr>
        <a:xfrm rot="17490085">
          <a:off x="2659050" y="1476753"/>
          <a:ext cx="1305710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1305710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79263" y="1454283"/>
        <a:ext cx="65285" cy="65285"/>
      </dsp:txXfrm>
    </dsp:sp>
    <dsp:sp modelId="{17473233-09C3-4622-BFC3-E2D01ED05A9C}">
      <dsp:nvSpPr>
        <dsp:cNvPr id="0" name=""/>
        <dsp:cNvSpPr/>
      </dsp:nvSpPr>
      <dsp:spPr>
        <a:xfrm>
          <a:off x="3551193" y="559592"/>
          <a:ext cx="1279645" cy="639822"/>
        </a:xfrm>
        <a:prstGeom prst="roundRect">
          <a:avLst>
            <a:gd name="adj" fmla="val 10000"/>
          </a:avLst>
        </a:prstGeom>
        <a:solidFill>
          <a:srgbClr val="006C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  LEP3, 27 km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120 </a:t>
          </a:r>
          <a:r>
            <a:rPr lang="it-IT" sz="1500" kern="1200" dirty="0" err="1" smtClean="0"/>
            <a:t>GeV</a:t>
          </a:r>
          <a:r>
            <a:rPr lang="it-IT" sz="1500" kern="1200" dirty="0" smtClean="0"/>
            <a:t>/</a:t>
          </a:r>
          <a:r>
            <a:rPr lang="it-IT" sz="1500" kern="1200" dirty="0" err="1" smtClean="0"/>
            <a:t>beam</a:t>
          </a:r>
          <a:endParaRPr lang="en-US" sz="1500" kern="1200" dirty="0"/>
        </a:p>
      </dsp:txBody>
      <dsp:txXfrm>
        <a:off x="3569933" y="578332"/>
        <a:ext cx="1242165" cy="602342"/>
      </dsp:txXfrm>
    </dsp:sp>
    <dsp:sp modelId="{F56ACE5B-523E-47AB-BE10-0E088AEA55EC}">
      <dsp:nvSpPr>
        <dsp:cNvPr id="0" name=""/>
        <dsp:cNvSpPr/>
      </dsp:nvSpPr>
      <dsp:spPr>
        <a:xfrm rot="21449484">
          <a:off x="4829717" y="818113"/>
          <a:ext cx="2340357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2340357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5941387" y="769777"/>
        <a:ext cx="117017" cy="117017"/>
      </dsp:txXfrm>
    </dsp:sp>
    <dsp:sp modelId="{C06256B4-C0FB-4093-8CF7-952404C7ABA5}">
      <dsp:nvSpPr>
        <dsp:cNvPr id="0" name=""/>
        <dsp:cNvSpPr/>
      </dsp:nvSpPr>
      <dsp:spPr>
        <a:xfrm>
          <a:off x="7168954" y="457157"/>
          <a:ext cx="1279645" cy="639822"/>
        </a:xfrm>
        <a:prstGeom prst="roundRect">
          <a:avLst>
            <a:gd name="adj" fmla="val 10000"/>
          </a:avLst>
        </a:prstGeom>
        <a:solidFill>
          <a:srgbClr val="006C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L = 10^34</a:t>
          </a:r>
          <a:endParaRPr lang="en-US" sz="1600" kern="1200" dirty="0"/>
        </a:p>
      </dsp:txBody>
      <dsp:txXfrm>
        <a:off x="7187694" y="475897"/>
        <a:ext cx="1242165" cy="602342"/>
      </dsp:txXfrm>
    </dsp:sp>
    <dsp:sp modelId="{A05AECC8-A7A0-4846-B1AD-54F38F6DB865}">
      <dsp:nvSpPr>
        <dsp:cNvPr id="0" name=""/>
        <dsp:cNvSpPr/>
      </dsp:nvSpPr>
      <dsp:spPr>
        <a:xfrm rot="2873265">
          <a:off x="2955072" y="2348886"/>
          <a:ext cx="713667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713667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94064" y="2341217"/>
        <a:ext cx="35683" cy="35683"/>
      </dsp:txXfrm>
    </dsp:sp>
    <dsp:sp modelId="{2B476B95-EA76-456F-9845-D221C211E92C}">
      <dsp:nvSpPr>
        <dsp:cNvPr id="0" name=""/>
        <dsp:cNvSpPr/>
      </dsp:nvSpPr>
      <dsp:spPr>
        <a:xfrm>
          <a:off x="3551193" y="2303858"/>
          <a:ext cx="1279645" cy="63982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TLEP, 80 km</a:t>
          </a:r>
          <a:endParaRPr lang="en-US" sz="1600" kern="1200" dirty="0"/>
        </a:p>
      </dsp:txBody>
      <dsp:txXfrm>
        <a:off x="3569933" y="2322598"/>
        <a:ext cx="1242165" cy="602342"/>
      </dsp:txXfrm>
    </dsp:sp>
    <dsp:sp modelId="{4D5B8B5C-5124-4594-B4F9-A1C656F95671}">
      <dsp:nvSpPr>
        <dsp:cNvPr id="0" name=""/>
        <dsp:cNvSpPr/>
      </dsp:nvSpPr>
      <dsp:spPr>
        <a:xfrm rot="18149224">
          <a:off x="4595932" y="2185532"/>
          <a:ext cx="1014955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1014955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78036" y="2170332"/>
        <a:ext cx="50747" cy="50747"/>
      </dsp:txXfrm>
    </dsp:sp>
    <dsp:sp modelId="{D5E5AC35-F77C-49E7-A5FB-CA2F5F202C18}">
      <dsp:nvSpPr>
        <dsp:cNvPr id="0" name=""/>
        <dsp:cNvSpPr/>
      </dsp:nvSpPr>
      <dsp:spPr>
        <a:xfrm>
          <a:off x="5375981" y="1447731"/>
          <a:ext cx="1279645" cy="63982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TLEP-Z,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 45 </a:t>
          </a:r>
          <a:r>
            <a:rPr lang="it-IT" sz="1500" kern="1200" dirty="0" err="1" smtClean="0"/>
            <a:t>GeV</a:t>
          </a:r>
          <a:r>
            <a:rPr lang="it-IT" sz="1500" kern="1200" dirty="0" smtClean="0"/>
            <a:t>/</a:t>
          </a:r>
          <a:r>
            <a:rPr lang="it-IT" sz="1500" kern="1200" dirty="0" err="1" smtClean="0"/>
            <a:t>beam</a:t>
          </a:r>
          <a:endParaRPr lang="en-US" sz="1500" kern="1200" dirty="0"/>
        </a:p>
      </dsp:txBody>
      <dsp:txXfrm>
        <a:off x="5394721" y="1466471"/>
        <a:ext cx="1242165" cy="602342"/>
      </dsp:txXfrm>
    </dsp:sp>
    <dsp:sp modelId="{F238E347-8542-47C4-9230-B8AFC59DD87A}">
      <dsp:nvSpPr>
        <dsp:cNvPr id="0" name=""/>
        <dsp:cNvSpPr/>
      </dsp:nvSpPr>
      <dsp:spPr>
        <a:xfrm rot="21323942">
          <a:off x="6654799" y="1736873"/>
          <a:ext cx="513513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513513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98718" y="1734208"/>
        <a:ext cx="25675" cy="25675"/>
      </dsp:txXfrm>
    </dsp:sp>
    <dsp:sp modelId="{82F9686D-9315-4BEA-B4A7-A7FD122B036E}">
      <dsp:nvSpPr>
        <dsp:cNvPr id="0" name=""/>
        <dsp:cNvSpPr/>
      </dsp:nvSpPr>
      <dsp:spPr>
        <a:xfrm>
          <a:off x="7167484" y="1406539"/>
          <a:ext cx="1279645" cy="63982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L = 10^36  </a:t>
          </a:r>
          <a:endParaRPr lang="en-US" sz="1600" kern="1200" dirty="0"/>
        </a:p>
      </dsp:txBody>
      <dsp:txXfrm>
        <a:off x="7186224" y="1425279"/>
        <a:ext cx="1242165" cy="602342"/>
      </dsp:txXfrm>
    </dsp:sp>
    <dsp:sp modelId="{16C05557-6D83-47FA-8460-A8E0DA1BFA97}">
      <dsp:nvSpPr>
        <dsp:cNvPr id="0" name=""/>
        <dsp:cNvSpPr/>
      </dsp:nvSpPr>
      <dsp:spPr>
        <a:xfrm rot="20609740">
          <a:off x="4819126" y="2532835"/>
          <a:ext cx="568567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568567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89195" y="2528794"/>
        <a:ext cx="28428" cy="28428"/>
      </dsp:txXfrm>
    </dsp:sp>
    <dsp:sp modelId="{AFFCA486-022F-4ED4-8B6D-2A7A65588EA3}">
      <dsp:nvSpPr>
        <dsp:cNvPr id="0" name=""/>
        <dsp:cNvSpPr/>
      </dsp:nvSpPr>
      <dsp:spPr>
        <a:xfrm>
          <a:off x="5375981" y="2142335"/>
          <a:ext cx="1279645" cy="63982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TLEP-H,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120 </a:t>
          </a:r>
          <a:r>
            <a:rPr lang="it-IT" sz="1500" kern="1200" dirty="0" err="1" smtClean="0"/>
            <a:t>GeV</a:t>
          </a:r>
          <a:r>
            <a:rPr lang="it-IT" sz="1500" kern="1200" dirty="0" smtClean="0"/>
            <a:t>/</a:t>
          </a:r>
          <a:r>
            <a:rPr lang="it-IT" sz="1500" kern="1200" dirty="0" err="1" smtClean="0"/>
            <a:t>beam</a:t>
          </a:r>
          <a:endParaRPr lang="en-US" sz="1500" kern="1200" dirty="0"/>
        </a:p>
      </dsp:txBody>
      <dsp:txXfrm>
        <a:off x="5394721" y="2161075"/>
        <a:ext cx="1242165" cy="602342"/>
      </dsp:txXfrm>
    </dsp:sp>
    <dsp:sp modelId="{BAF9C634-CFB7-452A-83CA-104555B933E8}">
      <dsp:nvSpPr>
        <dsp:cNvPr id="0" name=""/>
        <dsp:cNvSpPr/>
      </dsp:nvSpPr>
      <dsp:spPr>
        <a:xfrm>
          <a:off x="6655626" y="2452073"/>
          <a:ext cx="511858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511858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98759" y="2449450"/>
        <a:ext cx="25592" cy="25592"/>
      </dsp:txXfrm>
    </dsp:sp>
    <dsp:sp modelId="{7B843456-3A8E-4FFD-AA3C-E957969623DF}">
      <dsp:nvSpPr>
        <dsp:cNvPr id="0" name=""/>
        <dsp:cNvSpPr/>
      </dsp:nvSpPr>
      <dsp:spPr>
        <a:xfrm>
          <a:off x="7167484" y="2142335"/>
          <a:ext cx="1279645" cy="63982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L = 5 10^34</a:t>
          </a:r>
          <a:endParaRPr lang="en-US" sz="1600" kern="1200" dirty="0"/>
        </a:p>
      </dsp:txBody>
      <dsp:txXfrm>
        <a:off x="7186224" y="2161075"/>
        <a:ext cx="1242165" cy="602342"/>
      </dsp:txXfrm>
    </dsp:sp>
    <dsp:sp modelId="{ED6EBDD1-EBE9-4370-84E3-5D621720DF48}">
      <dsp:nvSpPr>
        <dsp:cNvPr id="0" name=""/>
        <dsp:cNvSpPr/>
      </dsp:nvSpPr>
      <dsp:spPr>
        <a:xfrm rot="2789442">
          <a:off x="4707503" y="2900733"/>
          <a:ext cx="791813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791813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83614" y="2891111"/>
        <a:ext cx="39590" cy="39590"/>
      </dsp:txXfrm>
    </dsp:sp>
    <dsp:sp modelId="{974B654A-FBD3-4BD6-BBDF-6DA25388B8BA}">
      <dsp:nvSpPr>
        <dsp:cNvPr id="0" name=""/>
        <dsp:cNvSpPr/>
      </dsp:nvSpPr>
      <dsp:spPr>
        <a:xfrm>
          <a:off x="5375981" y="2878131"/>
          <a:ext cx="1279645" cy="63982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TLEP-t,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175 </a:t>
          </a:r>
          <a:r>
            <a:rPr lang="it-IT" sz="1500" kern="1200" dirty="0" err="1" smtClean="0"/>
            <a:t>GeV</a:t>
          </a:r>
          <a:r>
            <a:rPr lang="it-IT" sz="1500" kern="1200" dirty="0" smtClean="0"/>
            <a:t>/</a:t>
          </a:r>
          <a:r>
            <a:rPr lang="it-IT" sz="1500" kern="1200" dirty="0" err="1" smtClean="0"/>
            <a:t>beam</a:t>
          </a:r>
          <a:endParaRPr lang="en-US" sz="1500" kern="1200" dirty="0"/>
        </a:p>
      </dsp:txBody>
      <dsp:txXfrm>
        <a:off x="5394721" y="2896871"/>
        <a:ext cx="1242165" cy="602342"/>
      </dsp:txXfrm>
    </dsp:sp>
    <dsp:sp modelId="{4BDBD16B-2EB1-401B-98DF-009A2383FE0E}">
      <dsp:nvSpPr>
        <dsp:cNvPr id="0" name=""/>
        <dsp:cNvSpPr/>
      </dsp:nvSpPr>
      <dsp:spPr>
        <a:xfrm rot="66450">
          <a:off x="6655578" y="3192831"/>
          <a:ext cx="513423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513423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899454" y="3190169"/>
        <a:ext cx="25671" cy="25671"/>
      </dsp:txXfrm>
    </dsp:sp>
    <dsp:sp modelId="{35ED1BEB-F269-4089-88A6-628EE98AC96B}">
      <dsp:nvSpPr>
        <dsp:cNvPr id="0" name=""/>
        <dsp:cNvSpPr/>
      </dsp:nvSpPr>
      <dsp:spPr>
        <a:xfrm>
          <a:off x="7168954" y="2888055"/>
          <a:ext cx="1279645" cy="63982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L = 7 10^33</a:t>
          </a:r>
          <a:endParaRPr lang="en-US" sz="1600" kern="1200" dirty="0"/>
        </a:p>
      </dsp:txBody>
      <dsp:txXfrm>
        <a:off x="7187694" y="2906795"/>
        <a:ext cx="1242165" cy="602342"/>
      </dsp:txXfrm>
    </dsp:sp>
    <dsp:sp modelId="{A9ED8156-FF39-40B5-A5AE-F65C7095D567}">
      <dsp:nvSpPr>
        <dsp:cNvPr id="0" name=""/>
        <dsp:cNvSpPr/>
      </dsp:nvSpPr>
      <dsp:spPr>
        <a:xfrm rot="19496675">
          <a:off x="3019592" y="1916279"/>
          <a:ext cx="584627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584627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97290" y="1911837"/>
        <a:ext cx="29231" cy="29231"/>
      </dsp:txXfrm>
    </dsp:sp>
    <dsp:sp modelId="{D0D6A88E-C6A0-4585-8B57-062E997EBB42}">
      <dsp:nvSpPr>
        <dsp:cNvPr id="0" name=""/>
        <dsp:cNvSpPr/>
      </dsp:nvSpPr>
      <dsp:spPr>
        <a:xfrm>
          <a:off x="3551193" y="1438645"/>
          <a:ext cx="1279645" cy="639822"/>
        </a:xfrm>
        <a:prstGeom prst="roundRect">
          <a:avLst>
            <a:gd name="adj" fmla="val 10000"/>
          </a:avLst>
        </a:prstGeom>
        <a:solidFill>
          <a:srgbClr val="B8580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DLEP, 50 km</a:t>
          </a:r>
          <a:endParaRPr lang="en-US" sz="1600" kern="1200" dirty="0"/>
        </a:p>
      </dsp:txBody>
      <dsp:txXfrm>
        <a:off x="3569933" y="1457385"/>
        <a:ext cx="1242165" cy="602342"/>
      </dsp:txXfrm>
    </dsp:sp>
    <dsp:sp modelId="{640CAFA5-B864-4246-BF46-8ED962EC590A}">
      <dsp:nvSpPr>
        <dsp:cNvPr id="0" name=""/>
        <dsp:cNvSpPr/>
      </dsp:nvSpPr>
      <dsp:spPr>
        <a:xfrm rot="3921972">
          <a:off x="804422" y="3930876"/>
          <a:ext cx="1634796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1634796" y="101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80950" y="3900180"/>
        <a:ext cx="81739" cy="81739"/>
      </dsp:txXfrm>
    </dsp:sp>
    <dsp:sp modelId="{5C18357E-002E-4E4A-8B3D-420D759B61F4}">
      <dsp:nvSpPr>
        <dsp:cNvPr id="0" name=""/>
        <dsp:cNvSpPr/>
      </dsp:nvSpPr>
      <dsp:spPr>
        <a:xfrm>
          <a:off x="1962526" y="4364145"/>
          <a:ext cx="1279645" cy="639822"/>
        </a:xfrm>
        <a:prstGeom prst="roundRect">
          <a:avLst>
            <a:gd name="adj" fmla="val 10000"/>
          </a:avLst>
        </a:prstGeom>
        <a:solidFill>
          <a:srgbClr val="C202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/>
            <a:t>Proposal</a:t>
          </a:r>
          <a:r>
            <a:rPr lang="it-IT" sz="1500" kern="1200" dirty="0" smtClean="0"/>
            <a:t> from Japan</a:t>
          </a:r>
          <a:endParaRPr lang="en-US" sz="1500" kern="1200" dirty="0"/>
        </a:p>
      </dsp:txBody>
      <dsp:txXfrm>
        <a:off x="1981266" y="4382885"/>
        <a:ext cx="1242165" cy="602342"/>
      </dsp:txXfrm>
    </dsp:sp>
    <dsp:sp modelId="{6C4EA22D-7C56-4C69-8873-7985C1834B9C}">
      <dsp:nvSpPr>
        <dsp:cNvPr id="0" name=""/>
        <dsp:cNvSpPr/>
      </dsp:nvSpPr>
      <dsp:spPr>
        <a:xfrm rot="173355">
          <a:off x="3242067" y="4678007"/>
          <a:ext cx="163618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163618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19786" y="4684090"/>
        <a:ext cx="8180" cy="8180"/>
      </dsp:txXfrm>
    </dsp:sp>
    <dsp:sp modelId="{4367D040-23F0-484F-BD98-9258056C595B}">
      <dsp:nvSpPr>
        <dsp:cNvPr id="0" name=""/>
        <dsp:cNvSpPr/>
      </dsp:nvSpPr>
      <dsp:spPr>
        <a:xfrm>
          <a:off x="3405582" y="4372393"/>
          <a:ext cx="1279645" cy="639822"/>
        </a:xfrm>
        <a:prstGeom prst="roundRect">
          <a:avLst>
            <a:gd name="adj" fmla="val 10000"/>
          </a:avLst>
        </a:prstGeom>
        <a:solidFill>
          <a:srgbClr val="C202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/>
            <a:t>SuperTristan</a:t>
          </a:r>
          <a:endParaRPr lang="en-US" sz="1500" kern="1200" dirty="0"/>
        </a:p>
      </dsp:txBody>
      <dsp:txXfrm>
        <a:off x="3424322" y="4391133"/>
        <a:ext cx="1242165" cy="602342"/>
      </dsp:txXfrm>
    </dsp:sp>
    <dsp:sp modelId="{6F5C01B2-789F-4E65-AFED-6D820F02574A}">
      <dsp:nvSpPr>
        <dsp:cNvPr id="0" name=""/>
        <dsp:cNvSpPr/>
      </dsp:nvSpPr>
      <dsp:spPr>
        <a:xfrm rot="20057855">
          <a:off x="4643218" y="4497986"/>
          <a:ext cx="849183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849183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46580" y="4486930"/>
        <a:ext cx="42459" cy="42459"/>
      </dsp:txXfrm>
    </dsp:sp>
    <dsp:sp modelId="{BDF6AAD4-24F2-45DA-B1A8-7550292DAED7}">
      <dsp:nvSpPr>
        <dsp:cNvPr id="0" name=""/>
        <dsp:cNvSpPr/>
      </dsp:nvSpPr>
      <dsp:spPr>
        <a:xfrm>
          <a:off x="5450392" y="4004104"/>
          <a:ext cx="1279645" cy="639822"/>
        </a:xfrm>
        <a:prstGeom prst="roundRect">
          <a:avLst>
            <a:gd name="adj" fmla="val 10000"/>
          </a:avLst>
        </a:prstGeom>
        <a:solidFill>
          <a:srgbClr val="C202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40 km</a:t>
          </a:r>
          <a:endParaRPr lang="en-US" sz="2000" kern="1200" dirty="0"/>
        </a:p>
      </dsp:txBody>
      <dsp:txXfrm>
        <a:off x="5469132" y="4022844"/>
        <a:ext cx="1242165" cy="602342"/>
      </dsp:txXfrm>
    </dsp:sp>
    <dsp:sp modelId="{A98E6D02-CF77-481D-B0EA-DE4F8713DBA8}">
      <dsp:nvSpPr>
        <dsp:cNvPr id="0" name=""/>
        <dsp:cNvSpPr/>
      </dsp:nvSpPr>
      <dsp:spPr>
        <a:xfrm rot="569561">
          <a:off x="6727048" y="4349848"/>
          <a:ext cx="436643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436643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934454" y="4349106"/>
        <a:ext cx="21832" cy="21832"/>
      </dsp:txXfrm>
    </dsp:sp>
    <dsp:sp modelId="{6F86FFE9-C697-4E8B-BA1D-F676E52D26A6}">
      <dsp:nvSpPr>
        <dsp:cNvPr id="0" name=""/>
        <dsp:cNvSpPr/>
      </dsp:nvSpPr>
      <dsp:spPr>
        <a:xfrm>
          <a:off x="7160702" y="4076116"/>
          <a:ext cx="1279645" cy="639822"/>
        </a:xfrm>
        <a:prstGeom prst="roundRect">
          <a:avLst>
            <a:gd name="adj" fmla="val 10000"/>
          </a:avLst>
        </a:prstGeom>
        <a:solidFill>
          <a:srgbClr val="C202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L = 10^34</a:t>
          </a:r>
          <a:endParaRPr lang="en-US" sz="1600" kern="1200" dirty="0"/>
        </a:p>
      </dsp:txBody>
      <dsp:txXfrm>
        <a:off x="7179442" y="4094856"/>
        <a:ext cx="1242165" cy="602342"/>
      </dsp:txXfrm>
    </dsp:sp>
    <dsp:sp modelId="{2995C015-C79E-4CC7-BB1C-11424EFD7494}">
      <dsp:nvSpPr>
        <dsp:cNvPr id="0" name=""/>
        <dsp:cNvSpPr/>
      </dsp:nvSpPr>
      <dsp:spPr>
        <a:xfrm rot="1738838">
          <a:off x="4630465" y="4894030"/>
          <a:ext cx="874689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874689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45943" y="4882337"/>
        <a:ext cx="43734" cy="43734"/>
      </dsp:txXfrm>
    </dsp:sp>
    <dsp:sp modelId="{F4E654B8-9177-407B-9708-F06A3EE69995}">
      <dsp:nvSpPr>
        <dsp:cNvPr id="0" name=""/>
        <dsp:cNvSpPr/>
      </dsp:nvSpPr>
      <dsp:spPr>
        <a:xfrm>
          <a:off x="5450392" y="4796192"/>
          <a:ext cx="1279645" cy="639822"/>
        </a:xfrm>
        <a:prstGeom prst="roundRect">
          <a:avLst>
            <a:gd name="adj" fmla="val 10000"/>
          </a:avLst>
        </a:prstGeom>
        <a:solidFill>
          <a:srgbClr val="C202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60 km</a:t>
          </a:r>
          <a:endParaRPr lang="en-US" sz="1800" kern="1200" dirty="0"/>
        </a:p>
      </dsp:txBody>
      <dsp:txXfrm>
        <a:off x="5469132" y="4814932"/>
        <a:ext cx="1242165" cy="602342"/>
      </dsp:txXfrm>
    </dsp:sp>
    <dsp:sp modelId="{3B5448F2-1C91-40CC-BDD5-B3520B67985A}">
      <dsp:nvSpPr>
        <dsp:cNvPr id="0" name=""/>
        <dsp:cNvSpPr/>
      </dsp:nvSpPr>
      <dsp:spPr>
        <a:xfrm>
          <a:off x="6730038" y="5105930"/>
          <a:ext cx="430664" cy="20346"/>
        </a:xfrm>
        <a:custGeom>
          <a:avLst/>
          <a:gdLst/>
          <a:ahLst/>
          <a:cxnLst/>
          <a:rect l="0" t="0" r="0" b="0"/>
          <a:pathLst>
            <a:path>
              <a:moveTo>
                <a:pt x="0" y="10173"/>
              </a:moveTo>
              <a:lnTo>
                <a:pt x="430664" y="10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934603" y="5105337"/>
        <a:ext cx="21533" cy="21533"/>
      </dsp:txXfrm>
    </dsp:sp>
    <dsp:sp modelId="{01AC721A-17BB-4868-AF8B-67E77089B9F1}">
      <dsp:nvSpPr>
        <dsp:cNvPr id="0" name=""/>
        <dsp:cNvSpPr/>
      </dsp:nvSpPr>
      <dsp:spPr>
        <a:xfrm>
          <a:off x="7160702" y="4796192"/>
          <a:ext cx="1279645" cy="639822"/>
        </a:xfrm>
        <a:prstGeom prst="roundRect">
          <a:avLst>
            <a:gd name="adj" fmla="val 10000"/>
          </a:avLst>
        </a:prstGeom>
        <a:solidFill>
          <a:srgbClr val="C202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L = 10^34</a:t>
          </a:r>
          <a:endParaRPr lang="en-US" sz="1600" kern="1200" dirty="0"/>
        </a:p>
      </dsp:txBody>
      <dsp:txXfrm>
        <a:off x="7179442" y="4814932"/>
        <a:ext cx="1242165" cy="6023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D1AF6-F394-4EEE-B9C4-936BC6D51424}">
      <dsp:nvSpPr>
        <dsp:cNvPr id="0" name=""/>
        <dsp:cNvSpPr/>
      </dsp:nvSpPr>
      <dsp:spPr>
        <a:xfrm>
          <a:off x="3375731" y="2042261"/>
          <a:ext cx="2186159" cy="1437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3079" y="0"/>
              </a:lnTo>
              <a:lnTo>
                <a:pt x="1093079" y="1437332"/>
              </a:lnTo>
              <a:lnTo>
                <a:pt x="2186159" y="1437332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403403" y="2695519"/>
        <a:ext cx="130816" cy="130816"/>
      </dsp:txXfrm>
    </dsp:sp>
    <dsp:sp modelId="{186D3E48-D4FB-4079-97B3-BFC64269ECA1}">
      <dsp:nvSpPr>
        <dsp:cNvPr id="0" name=""/>
        <dsp:cNvSpPr/>
      </dsp:nvSpPr>
      <dsp:spPr>
        <a:xfrm>
          <a:off x="3375731" y="2042261"/>
          <a:ext cx="2186159" cy="431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3079" y="0"/>
              </a:lnTo>
              <a:lnTo>
                <a:pt x="1093079" y="431191"/>
              </a:lnTo>
              <a:lnTo>
                <a:pt x="2186159" y="431191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413104" y="2202150"/>
        <a:ext cx="111413" cy="111413"/>
      </dsp:txXfrm>
    </dsp:sp>
    <dsp:sp modelId="{3C8F45D5-EA66-4EA5-A7B3-07902E9A001E}">
      <dsp:nvSpPr>
        <dsp:cNvPr id="0" name=""/>
        <dsp:cNvSpPr/>
      </dsp:nvSpPr>
      <dsp:spPr>
        <a:xfrm>
          <a:off x="3375731" y="1539175"/>
          <a:ext cx="2186159" cy="503086"/>
        </a:xfrm>
        <a:custGeom>
          <a:avLst/>
          <a:gdLst/>
          <a:ahLst/>
          <a:cxnLst/>
          <a:rect l="0" t="0" r="0" b="0"/>
          <a:pathLst>
            <a:path>
              <a:moveTo>
                <a:pt x="0" y="503086"/>
              </a:moveTo>
              <a:lnTo>
                <a:pt x="1093079" y="503086"/>
              </a:lnTo>
              <a:lnTo>
                <a:pt x="1093079" y="0"/>
              </a:lnTo>
              <a:lnTo>
                <a:pt x="2186159" y="0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412729" y="1734636"/>
        <a:ext cx="112164" cy="112164"/>
      </dsp:txXfrm>
    </dsp:sp>
    <dsp:sp modelId="{E65E2084-87B2-4058-A287-95C9E2D0CFF6}">
      <dsp:nvSpPr>
        <dsp:cNvPr id="0" name=""/>
        <dsp:cNvSpPr/>
      </dsp:nvSpPr>
      <dsp:spPr>
        <a:xfrm>
          <a:off x="3375731" y="533026"/>
          <a:ext cx="2186159" cy="1509235"/>
        </a:xfrm>
        <a:custGeom>
          <a:avLst/>
          <a:gdLst/>
          <a:ahLst/>
          <a:cxnLst/>
          <a:rect l="0" t="0" r="0" b="0"/>
          <a:pathLst>
            <a:path>
              <a:moveTo>
                <a:pt x="0" y="1509235"/>
              </a:moveTo>
              <a:lnTo>
                <a:pt x="1093079" y="1509235"/>
              </a:lnTo>
              <a:lnTo>
                <a:pt x="1093079" y="0"/>
              </a:lnTo>
              <a:lnTo>
                <a:pt x="2186159" y="0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402398" y="1221231"/>
        <a:ext cx="132825" cy="132825"/>
      </dsp:txXfrm>
    </dsp:sp>
    <dsp:sp modelId="{89BF84B0-F563-4AAD-9EBA-7D5DD5A5D87B}">
      <dsp:nvSpPr>
        <dsp:cNvPr id="0" name=""/>
        <dsp:cNvSpPr/>
      </dsp:nvSpPr>
      <dsp:spPr>
        <a:xfrm>
          <a:off x="686520" y="918388"/>
          <a:ext cx="3130674" cy="2247747"/>
        </a:xfrm>
        <a:prstGeom prst="rect">
          <a:avLst/>
        </a:prstGeom>
        <a:solidFill>
          <a:srgbClr val="00004C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700" kern="1200" dirty="0" smtClean="0"/>
            <a:t>Plasma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/>
            <a:t> </a:t>
          </a:r>
          <a:r>
            <a:rPr lang="it-IT" sz="2700" kern="1200" dirty="0" err="1" smtClean="0"/>
            <a:t>accelerators</a:t>
          </a:r>
          <a:r>
            <a:rPr lang="it-IT" sz="2700" kern="1200" dirty="0" smtClean="0"/>
            <a:t>: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/>
            <a:t>Transform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transverse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fields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into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longitudinal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fields</a:t>
          </a:r>
          <a:endParaRPr lang="en-US" sz="2000" kern="1200" dirty="0"/>
        </a:p>
      </dsp:txBody>
      <dsp:txXfrm>
        <a:off x="686520" y="918388"/>
        <a:ext cx="3130674" cy="2247747"/>
      </dsp:txXfrm>
    </dsp:sp>
    <dsp:sp modelId="{0E9A14ED-7C17-4EDE-A6E6-7C6AAD46F3A3}">
      <dsp:nvSpPr>
        <dsp:cNvPr id="0" name=""/>
        <dsp:cNvSpPr/>
      </dsp:nvSpPr>
      <dsp:spPr>
        <a:xfrm>
          <a:off x="5561891" y="147700"/>
          <a:ext cx="2527740" cy="770652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rgbClr val="00004C"/>
              </a:solidFill>
            </a:rPr>
            <a:t>Laser </a:t>
          </a:r>
          <a:r>
            <a:rPr lang="it-IT" sz="2400" b="1" kern="1200" dirty="0" err="1" smtClean="0">
              <a:solidFill>
                <a:srgbClr val="00004C"/>
              </a:solidFill>
            </a:rPr>
            <a:t>driven</a:t>
          </a:r>
          <a:endParaRPr lang="en-US" sz="2400" b="1" kern="1200" dirty="0">
            <a:solidFill>
              <a:srgbClr val="00004C"/>
            </a:solidFill>
          </a:endParaRPr>
        </a:p>
      </dsp:txBody>
      <dsp:txXfrm>
        <a:off x="5561891" y="147700"/>
        <a:ext cx="2527740" cy="770652"/>
      </dsp:txXfrm>
    </dsp:sp>
    <dsp:sp modelId="{3530003A-BFBE-43F0-9BF6-AE848F0DBBCB}">
      <dsp:nvSpPr>
        <dsp:cNvPr id="0" name=""/>
        <dsp:cNvSpPr/>
      </dsp:nvSpPr>
      <dsp:spPr>
        <a:xfrm>
          <a:off x="5561891" y="1153849"/>
          <a:ext cx="2527740" cy="770652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rgbClr val="00004C"/>
              </a:solidFill>
            </a:rPr>
            <a:t>e- </a:t>
          </a:r>
          <a:r>
            <a:rPr lang="it-IT" sz="2400" b="1" kern="1200" dirty="0" err="1" smtClean="0">
              <a:solidFill>
                <a:srgbClr val="00004C"/>
              </a:solidFill>
            </a:rPr>
            <a:t>driven</a:t>
          </a:r>
          <a:endParaRPr lang="en-US" sz="2400" b="1" kern="1200" dirty="0">
            <a:solidFill>
              <a:srgbClr val="00004C"/>
            </a:solidFill>
          </a:endParaRPr>
        </a:p>
      </dsp:txBody>
      <dsp:txXfrm>
        <a:off x="5561891" y="1153849"/>
        <a:ext cx="2527740" cy="770652"/>
      </dsp:txXfrm>
    </dsp:sp>
    <dsp:sp modelId="{71579B5E-1308-4A19-9AA3-1E713BC731B8}">
      <dsp:nvSpPr>
        <dsp:cNvPr id="0" name=""/>
        <dsp:cNvSpPr/>
      </dsp:nvSpPr>
      <dsp:spPr>
        <a:xfrm>
          <a:off x="5561891" y="2088126"/>
          <a:ext cx="2527740" cy="770652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rgbClr val="00004C"/>
              </a:solidFill>
            </a:rPr>
            <a:t>p </a:t>
          </a:r>
          <a:r>
            <a:rPr lang="it-IT" sz="2400" b="1" kern="1200" dirty="0" err="1" smtClean="0">
              <a:solidFill>
                <a:srgbClr val="00004C"/>
              </a:solidFill>
            </a:rPr>
            <a:t>driven</a:t>
          </a:r>
          <a:endParaRPr lang="en-US" sz="2400" b="1" kern="1200" dirty="0">
            <a:solidFill>
              <a:srgbClr val="00004C"/>
            </a:solidFill>
          </a:endParaRPr>
        </a:p>
      </dsp:txBody>
      <dsp:txXfrm>
        <a:off x="5561891" y="2088126"/>
        <a:ext cx="2527740" cy="770652"/>
      </dsp:txXfrm>
    </dsp:sp>
    <dsp:sp modelId="{F08E5000-27FE-4CDF-ACD0-149F8A1A4CD0}">
      <dsp:nvSpPr>
        <dsp:cNvPr id="0" name=""/>
        <dsp:cNvSpPr/>
      </dsp:nvSpPr>
      <dsp:spPr>
        <a:xfrm>
          <a:off x="5561891" y="3094267"/>
          <a:ext cx="2527740" cy="770652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err="1" smtClean="0">
              <a:solidFill>
                <a:srgbClr val="00004C"/>
              </a:solidFill>
            </a:rPr>
            <a:t>Dielectric</a:t>
          </a:r>
          <a:r>
            <a:rPr lang="it-IT" sz="2400" b="1" kern="1200" dirty="0" smtClean="0">
              <a:solidFill>
                <a:srgbClr val="00004C"/>
              </a:solidFill>
            </a:rPr>
            <a:t> </a:t>
          </a:r>
          <a:r>
            <a:rPr lang="it-IT" sz="2400" b="1" kern="1200" dirty="0" err="1" smtClean="0">
              <a:solidFill>
                <a:srgbClr val="00004C"/>
              </a:solidFill>
            </a:rPr>
            <a:t>wakefields</a:t>
          </a:r>
          <a:endParaRPr lang="en-US" sz="2400" b="1" kern="1200" dirty="0">
            <a:solidFill>
              <a:srgbClr val="00004C"/>
            </a:solidFill>
          </a:endParaRPr>
        </a:p>
      </dsp:txBody>
      <dsp:txXfrm>
        <a:off x="5561891" y="3094267"/>
        <a:ext cx="2527740" cy="7706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B6A5C-0964-47D1-9F35-164797209850}">
      <dsp:nvSpPr>
        <dsp:cNvPr id="0" name=""/>
        <dsp:cNvSpPr/>
      </dsp:nvSpPr>
      <dsp:spPr>
        <a:xfrm>
          <a:off x="4276210" y="5035703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700" y="0"/>
              </a:lnTo>
              <a:lnTo>
                <a:pt x="142700" y="543827"/>
              </a:lnTo>
              <a:lnTo>
                <a:pt x="285400" y="5438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3556" y="5292262"/>
        <a:ext cx="30708" cy="30708"/>
      </dsp:txXfrm>
    </dsp:sp>
    <dsp:sp modelId="{3F058080-65C8-4BF2-9722-090A5CB424D3}">
      <dsp:nvSpPr>
        <dsp:cNvPr id="0" name=""/>
        <dsp:cNvSpPr/>
      </dsp:nvSpPr>
      <dsp:spPr>
        <a:xfrm>
          <a:off x="4276210" y="4989983"/>
          <a:ext cx="285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5400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11776" y="5028568"/>
        <a:ext cx="14270" cy="14270"/>
      </dsp:txXfrm>
    </dsp:sp>
    <dsp:sp modelId="{DBDD9EC4-B8D7-435D-A58B-F95C174A39F5}">
      <dsp:nvSpPr>
        <dsp:cNvPr id="0" name=""/>
        <dsp:cNvSpPr/>
      </dsp:nvSpPr>
      <dsp:spPr>
        <a:xfrm>
          <a:off x="4276210" y="4491875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543827"/>
              </a:moveTo>
              <a:lnTo>
                <a:pt x="142700" y="543827"/>
              </a:lnTo>
              <a:lnTo>
                <a:pt x="142700" y="0"/>
              </a:lnTo>
              <a:lnTo>
                <a:pt x="28540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3556" y="4748435"/>
        <a:ext cx="30708" cy="30708"/>
      </dsp:txXfrm>
    </dsp:sp>
    <dsp:sp modelId="{6CC1E0AF-9B37-4948-B471-A56CECAE57AD}">
      <dsp:nvSpPr>
        <dsp:cNvPr id="0" name=""/>
        <dsp:cNvSpPr/>
      </dsp:nvSpPr>
      <dsp:spPr>
        <a:xfrm>
          <a:off x="2254374" y="3535261"/>
          <a:ext cx="594832" cy="1500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7416" y="0"/>
              </a:lnTo>
              <a:lnTo>
                <a:pt x="297416" y="1500441"/>
              </a:lnTo>
              <a:lnTo>
                <a:pt x="594832" y="15004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511439" y="4245131"/>
        <a:ext cx="80702" cy="80702"/>
      </dsp:txXfrm>
    </dsp:sp>
    <dsp:sp modelId="{49F32DE5-989D-4D3F-BE3B-7FEACF04E721}">
      <dsp:nvSpPr>
        <dsp:cNvPr id="0" name=""/>
        <dsp:cNvSpPr/>
      </dsp:nvSpPr>
      <dsp:spPr>
        <a:xfrm>
          <a:off x="4276210" y="3404219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700" y="0"/>
              </a:lnTo>
              <a:lnTo>
                <a:pt x="142700" y="543827"/>
              </a:lnTo>
              <a:lnTo>
                <a:pt x="285400" y="5438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03556" y="3660779"/>
        <a:ext cx="30708" cy="30708"/>
      </dsp:txXfrm>
    </dsp:sp>
    <dsp:sp modelId="{DB795CEA-D81E-45DC-8528-F2EE394C9D72}">
      <dsp:nvSpPr>
        <dsp:cNvPr id="0" name=""/>
        <dsp:cNvSpPr/>
      </dsp:nvSpPr>
      <dsp:spPr>
        <a:xfrm>
          <a:off x="4276210" y="3358499"/>
          <a:ext cx="285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5400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11776" y="3397084"/>
        <a:ext cx="14270" cy="14270"/>
      </dsp:txXfrm>
    </dsp:sp>
    <dsp:sp modelId="{3D60B26E-E99C-4B8F-825C-CC20E092638B}">
      <dsp:nvSpPr>
        <dsp:cNvPr id="0" name=""/>
        <dsp:cNvSpPr/>
      </dsp:nvSpPr>
      <dsp:spPr>
        <a:xfrm>
          <a:off x="4276210" y="2860391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543827"/>
              </a:moveTo>
              <a:lnTo>
                <a:pt x="142700" y="543827"/>
              </a:lnTo>
              <a:lnTo>
                <a:pt x="142700" y="0"/>
              </a:lnTo>
              <a:lnTo>
                <a:pt x="28540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3556" y="3116951"/>
        <a:ext cx="30708" cy="30708"/>
      </dsp:txXfrm>
    </dsp:sp>
    <dsp:sp modelId="{0FCECF3C-9646-418E-9602-1EC96B3EFAA1}">
      <dsp:nvSpPr>
        <dsp:cNvPr id="0" name=""/>
        <dsp:cNvSpPr/>
      </dsp:nvSpPr>
      <dsp:spPr>
        <a:xfrm>
          <a:off x="2254374" y="3404219"/>
          <a:ext cx="594832" cy="131041"/>
        </a:xfrm>
        <a:custGeom>
          <a:avLst/>
          <a:gdLst/>
          <a:ahLst/>
          <a:cxnLst/>
          <a:rect l="0" t="0" r="0" b="0"/>
          <a:pathLst>
            <a:path>
              <a:moveTo>
                <a:pt x="0" y="131041"/>
              </a:moveTo>
              <a:lnTo>
                <a:pt x="297416" y="131041"/>
              </a:lnTo>
              <a:lnTo>
                <a:pt x="297416" y="0"/>
              </a:lnTo>
              <a:lnTo>
                <a:pt x="594832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536562" y="3454513"/>
        <a:ext cx="30454" cy="30454"/>
      </dsp:txXfrm>
    </dsp:sp>
    <dsp:sp modelId="{26D99419-168C-41C2-9E99-7EDB815B8C21}">
      <dsp:nvSpPr>
        <dsp:cNvPr id="0" name=""/>
        <dsp:cNvSpPr/>
      </dsp:nvSpPr>
      <dsp:spPr>
        <a:xfrm>
          <a:off x="695489" y="2685258"/>
          <a:ext cx="131880" cy="850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940" y="0"/>
              </a:lnTo>
              <a:lnTo>
                <a:pt x="65940" y="850003"/>
              </a:lnTo>
              <a:lnTo>
                <a:pt x="131880" y="8500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739925" y="3088755"/>
        <a:ext cx="43008" cy="43008"/>
      </dsp:txXfrm>
    </dsp:sp>
    <dsp:sp modelId="{86ED0E06-39FA-4325-9BBF-20430B7C38B2}">
      <dsp:nvSpPr>
        <dsp:cNvPr id="0" name=""/>
        <dsp:cNvSpPr/>
      </dsp:nvSpPr>
      <dsp:spPr>
        <a:xfrm>
          <a:off x="4276210" y="1813516"/>
          <a:ext cx="285400" cy="503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700" y="0"/>
              </a:lnTo>
              <a:lnTo>
                <a:pt x="142700" y="503047"/>
              </a:lnTo>
              <a:lnTo>
                <a:pt x="285400" y="5030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4451" y="2050581"/>
        <a:ext cx="28918" cy="28918"/>
      </dsp:txXfrm>
    </dsp:sp>
    <dsp:sp modelId="{59CD1B34-9CEC-41ED-8EBA-D0318BDE1FFA}">
      <dsp:nvSpPr>
        <dsp:cNvPr id="0" name=""/>
        <dsp:cNvSpPr/>
      </dsp:nvSpPr>
      <dsp:spPr>
        <a:xfrm>
          <a:off x="4276210" y="1727016"/>
          <a:ext cx="285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6500"/>
              </a:moveTo>
              <a:lnTo>
                <a:pt x="142700" y="86500"/>
              </a:lnTo>
              <a:lnTo>
                <a:pt x="142700" y="45720"/>
              </a:lnTo>
              <a:lnTo>
                <a:pt x="285400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11703" y="1765528"/>
        <a:ext cx="14414" cy="14414"/>
      </dsp:txXfrm>
    </dsp:sp>
    <dsp:sp modelId="{70F0DCE2-3D54-4133-90A6-C7BE1E00CABB}">
      <dsp:nvSpPr>
        <dsp:cNvPr id="0" name=""/>
        <dsp:cNvSpPr/>
      </dsp:nvSpPr>
      <dsp:spPr>
        <a:xfrm>
          <a:off x="4276210" y="1269689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543827"/>
              </a:moveTo>
              <a:lnTo>
                <a:pt x="142700" y="543827"/>
              </a:lnTo>
              <a:lnTo>
                <a:pt x="142700" y="0"/>
              </a:lnTo>
              <a:lnTo>
                <a:pt x="28540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3556" y="1526248"/>
        <a:ext cx="30708" cy="30708"/>
      </dsp:txXfrm>
    </dsp:sp>
    <dsp:sp modelId="{EDA71DEA-DF84-4FF1-8741-E86F13D9BFC3}">
      <dsp:nvSpPr>
        <dsp:cNvPr id="0" name=""/>
        <dsp:cNvSpPr/>
      </dsp:nvSpPr>
      <dsp:spPr>
        <a:xfrm>
          <a:off x="2177330" y="1479396"/>
          <a:ext cx="671876" cy="334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5938" y="0"/>
              </a:lnTo>
              <a:lnTo>
                <a:pt x="335938" y="334120"/>
              </a:lnTo>
              <a:lnTo>
                <a:pt x="671876" y="3341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494509" y="1627697"/>
        <a:ext cx="37518" cy="37518"/>
      </dsp:txXfrm>
    </dsp:sp>
    <dsp:sp modelId="{8B5B0E59-ADDB-4413-B618-2565B73D927C}">
      <dsp:nvSpPr>
        <dsp:cNvPr id="0" name=""/>
        <dsp:cNvSpPr/>
      </dsp:nvSpPr>
      <dsp:spPr>
        <a:xfrm>
          <a:off x="4276210" y="494727"/>
          <a:ext cx="285400" cy="271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700" y="0"/>
              </a:lnTo>
              <a:lnTo>
                <a:pt x="142700" y="271913"/>
              </a:lnTo>
              <a:lnTo>
                <a:pt x="285400" y="2719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9056" y="620829"/>
        <a:ext cx="19709" cy="19709"/>
      </dsp:txXfrm>
    </dsp:sp>
    <dsp:sp modelId="{5A73E7C6-541E-4001-94A1-FBFEDDE11202}">
      <dsp:nvSpPr>
        <dsp:cNvPr id="0" name=""/>
        <dsp:cNvSpPr/>
      </dsp:nvSpPr>
      <dsp:spPr>
        <a:xfrm>
          <a:off x="4276210" y="222814"/>
          <a:ext cx="285400" cy="271913"/>
        </a:xfrm>
        <a:custGeom>
          <a:avLst/>
          <a:gdLst/>
          <a:ahLst/>
          <a:cxnLst/>
          <a:rect l="0" t="0" r="0" b="0"/>
          <a:pathLst>
            <a:path>
              <a:moveTo>
                <a:pt x="0" y="271913"/>
              </a:moveTo>
              <a:lnTo>
                <a:pt x="142700" y="271913"/>
              </a:lnTo>
              <a:lnTo>
                <a:pt x="142700" y="0"/>
              </a:lnTo>
              <a:lnTo>
                <a:pt x="28540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9056" y="348916"/>
        <a:ext cx="19709" cy="19709"/>
      </dsp:txXfrm>
    </dsp:sp>
    <dsp:sp modelId="{66CF13D5-DE6A-435B-8ECA-C4112E5E0264}">
      <dsp:nvSpPr>
        <dsp:cNvPr id="0" name=""/>
        <dsp:cNvSpPr/>
      </dsp:nvSpPr>
      <dsp:spPr>
        <a:xfrm>
          <a:off x="2177330" y="494727"/>
          <a:ext cx="671876" cy="984668"/>
        </a:xfrm>
        <a:custGeom>
          <a:avLst/>
          <a:gdLst/>
          <a:ahLst/>
          <a:cxnLst/>
          <a:rect l="0" t="0" r="0" b="0"/>
          <a:pathLst>
            <a:path>
              <a:moveTo>
                <a:pt x="0" y="984668"/>
              </a:moveTo>
              <a:lnTo>
                <a:pt x="335938" y="984668"/>
              </a:lnTo>
              <a:lnTo>
                <a:pt x="335938" y="0"/>
              </a:lnTo>
              <a:lnTo>
                <a:pt x="671876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483466" y="957260"/>
        <a:ext cx="59602" cy="59602"/>
      </dsp:txXfrm>
    </dsp:sp>
    <dsp:sp modelId="{03AA5A3A-00C6-4A61-98EB-3862EB8AAF53}">
      <dsp:nvSpPr>
        <dsp:cNvPr id="0" name=""/>
        <dsp:cNvSpPr/>
      </dsp:nvSpPr>
      <dsp:spPr>
        <a:xfrm>
          <a:off x="649769" y="1479396"/>
          <a:ext cx="91440" cy="1205861"/>
        </a:xfrm>
        <a:custGeom>
          <a:avLst/>
          <a:gdLst/>
          <a:ahLst/>
          <a:cxnLst/>
          <a:rect l="0" t="0" r="0" b="0"/>
          <a:pathLst>
            <a:path>
              <a:moveTo>
                <a:pt x="45720" y="1205861"/>
              </a:moveTo>
              <a:lnTo>
                <a:pt x="73138" y="1205861"/>
              </a:lnTo>
              <a:lnTo>
                <a:pt x="73138" y="0"/>
              </a:lnTo>
              <a:lnTo>
                <a:pt x="10055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665311" y="2052149"/>
        <a:ext cx="60355" cy="60355"/>
      </dsp:txXfrm>
    </dsp:sp>
    <dsp:sp modelId="{746EB797-1877-4037-B345-1F6EB5E386E6}">
      <dsp:nvSpPr>
        <dsp:cNvPr id="0" name=""/>
        <dsp:cNvSpPr/>
      </dsp:nvSpPr>
      <dsp:spPr>
        <a:xfrm>
          <a:off x="0" y="2503898"/>
          <a:ext cx="1028258" cy="362720"/>
        </a:xfrm>
        <a:prstGeom prst="rect">
          <a:avLst/>
        </a:prstGeom>
        <a:solidFill>
          <a:srgbClr val="0E067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chemeClr val="bg1"/>
              </a:solidFill>
            </a:rPr>
            <a:t>e+ e-</a:t>
          </a:r>
        </a:p>
      </dsp:txBody>
      <dsp:txXfrm>
        <a:off x="0" y="2503898"/>
        <a:ext cx="1028258" cy="362720"/>
      </dsp:txXfrm>
    </dsp:sp>
    <dsp:sp modelId="{D9BDECD3-0AA0-4E73-B31B-742F27629CF8}">
      <dsp:nvSpPr>
        <dsp:cNvPr id="0" name=""/>
        <dsp:cNvSpPr/>
      </dsp:nvSpPr>
      <dsp:spPr>
        <a:xfrm>
          <a:off x="750325" y="1100466"/>
          <a:ext cx="1427004" cy="757861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Linear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 </a:t>
          </a:r>
          <a:r>
            <a:rPr lang="it-IT" sz="1800" b="1" kern="1200" dirty="0" err="1" smtClean="0">
              <a:solidFill>
                <a:schemeClr val="tx1"/>
              </a:solidFill>
            </a:rPr>
            <a:t>Colliders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750325" y="1100466"/>
        <a:ext cx="1427004" cy="757861"/>
      </dsp:txXfrm>
    </dsp:sp>
    <dsp:sp modelId="{73764224-F89C-43A7-8BB5-D19FBE1F3DA8}">
      <dsp:nvSpPr>
        <dsp:cNvPr id="0" name=""/>
        <dsp:cNvSpPr/>
      </dsp:nvSpPr>
      <dsp:spPr>
        <a:xfrm>
          <a:off x="2849206" y="277196"/>
          <a:ext cx="1427004" cy="435062"/>
        </a:xfrm>
        <a:prstGeom prst="rect">
          <a:avLst/>
        </a:prstGeom>
        <a:solidFill>
          <a:srgbClr val="BCFF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ILC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849206" y="277196"/>
        <a:ext cx="1427004" cy="435062"/>
      </dsp:txXfrm>
    </dsp:sp>
    <dsp:sp modelId="{9244172E-B2C7-468C-83A8-66027479D80A}">
      <dsp:nvSpPr>
        <dsp:cNvPr id="0" name=""/>
        <dsp:cNvSpPr/>
      </dsp:nvSpPr>
      <dsp:spPr>
        <a:xfrm>
          <a:off x="4561611" y="5282"/>
          <a:ext cx="1833614" cy="435062"/>
        </a:xfrm>
        <a:prstGeom prst="rect">
          <a:avLst/>
        </a:prstGeom>
        <a:solidFill>
          <a:srgbClr val="99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5282"/>
        <a:ext cx="1833614" cy="435062"/>
      </dsp:txXfrm>
    </dsp:sp>
    <dsp:sp modelId="{BA5D024E-AF28-4E7D-8D71-6AA886DC073D}">
      <dsp:nvSpPr>
        <dsp:cNvPr id="0" name=""/>
        <dsp:cNvSpPr/>
      </dsp:nvSpPr>
      <dsp:spPr>
        <a:xfrm>
          <a:off x="4561611" y="549110"/>
          <a:ext cx="1766103" cy="435062"/>
        </a:xfrm>
        <a:prstGeom prst="rect">
          <a:avLst/>
        </a:prstGeom>
        <a:solidFill>
          <a:srgbClr val="66FF33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500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549110"/>
        <a:ext cx="1766103" cy="435062"/>
      </dsp:txXfrm>
    </dsp:sp>
    <dsp:sp modelId="{AB3E9D07-49FE-40B9-AAC6-3054CB65689D}">
      <dsp:nvSpPr>
        <dsp:cNvPr id="0" name=""/>
        <dsp:cNvSpPr/>
      </dsp:nvSpPr>
      <dsp:spPr>
        <a:xfrm>
          <a:off x="2849206" y="1595985"/>
          <a:ext cx="1427004" cy="435062"/>
        </a:xfrm>
        <a:prstGeom prst="rect">
          <a:avLst/>
        </a:prstGeom>
        <a:solidFill>
          <a:srgbClr val="FFFFCC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CLIC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849206" y="1595985"/>
        <a:ext cx="1427004" cy="435062"/>
      </dsp:txXfrm>
    </dsp:sp>
    <dsp:sp modelId="{11BF21CD-3BDD-4539-8AC2-35E498B86843}">
      <dsp:nvSpPr>
        <dsp:cNvPr id="0" name=""/>
        <dsp:cNvSpPr/>
      </dsp:nvSpPr>
      <dsp:spPr>
        <a:xfrm>
          <a:off x="4561611" y="1092938"/>
          <a:ext cx="3734683" cy="353501"/>
        </a:xfrm>
        <a:prstGeom prst="rect">
          <a:avLst/>
        </a:prstGeom>
        <a:solidFill>
          <a:srgbClr val="FF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375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r>
            <a:rPr lang="it-IT" sz="1800" b="1" kern="1200" dirty="0" smtClean="0">
              <a:solidFill>
                <a:schemeClr val="tx1"/>
              </a:solidFill>
            </a:rPr>
            <a:t>   </a:t>
          </a:r>
          <a:r>
            <a:rPr lang="it-IT" sz="1800" b="1" kern="1200" dirty="0" smtClean="0">
              <a:solidFill>
                <a:schemeClr val="tx1"/>
              </a:solidFill>
            </a:rPr>
            <a:t>Klystron </a:t>
          </a:r>
          <a:r>
            <a:rPr lang="it-IT" sz="1800" b="1" kern="1200" dirty="0" err="1" smtClean="0">
              <a:solidFill>
                <a:schemeClr val="tx1"/>
              </a:solidFill>
            </a:rPr>
            <a:t>based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561611" y="1092938"/>
        <a:ext cx="3734683" cy="353501"/>
      </dsp:txXfrm>
    </dsp:sp>
    <dsp:sp modelId="{A8B90685-F7AB-436E-BE86-2228E70EDD61}">
      <dsp:nvSpPr>
        <dsp:cNvPr id="0" name=""/>
        <dsp:cNvSpPr/>
      </dsp:nvSpPr>
      <dsp:spPr>
        <a:xfrm>
          <a:off x="4561611" y="1555205"/>
          <a:ext cx="1765332" cy="435062"/>
        </a:xfrm>
        <a:prstGeom prst="rect">
          <a:avLst/>
        </a:prstGeom>
        <a:solidFill>
          <a:srgbClr val="FFFF66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500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561611" y="1555205"/>
        <a:ext cx="1765332" cy="435062"/>
      </dsp:txXfrm>
    </dsp:sp>
    <dsp:sp modelId="{5F738D1E-5A60-42FB-8212-0F480261B18F}">
      <dsp:nvSpPr>
        <dsp:cNvPr id="0" name=""/>
        <dsp:cNvSpPr/>
      </dsp:nvSpPr>
      <dsp:spPr>
        <a:xfrm>
          <a:off x="4561611" y="2099033"/>
          <a:ext cx="1766103" cy="435062"/>
        </a:xfrm>
        <a:prstGeom prst="rect">
          <a:avLst/>
        </a:prstGeom>
        <a:solidFill>
          <a:srgbClr val="FFFF00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Calibri"/>
            </a:rPr>
            <a:t>&gt; 500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Calibri"/>
            </a:rPr>
            <a:t>GeV</a:t>
          </a:r>
          <a:endParaRPr lang="en-US" sz="1800" b="1" kern="1200" dirty="0">
            <a:solidFill>
              <a:schemeClr val="tx1"/>
            </a:solidFill>
            <a:latin typeface="+mn-lt"/>
          </a:endParaRPr>
        </a:p>
      </dsp:txBody>
      <dsp:txXfrm>
        <a:off x="4561611" y="2099033"/>
        <a:ext cx="1766103" cy="435062"/>
      </dsp:txXfrm>
    </dsp:sp>
    <dsp:sp modelId="{5F90FA9B-C0EF-4144-ABBE-7B9F23F97D50}">
      <dsp:nvSpPr>
        <dsp:cNvPr id="0" name=""/>
        <dsp:cNvSpPr/>
      </dsp:nvSpPr>
      <dsp:spPr>
        <a:xfrm>
          <a:off x="827369" y="3178947"/>
          <a:ext cx="1427004" cy="712627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err="1" smtClean="0">
              <a:solidFill>
                <a:schemeClr val="tx1"/>
              </a:solidFill>
            </a:rPr>
            <a:t>Circular</a:t>
          </a:r>
          <a:r>
            <a:rPr lang="it-IT" sz="1800" b="1" kern="1200" dirty="0" smtClean="0">
              <a:solidFill>
                <a:schemeClr val="tx1"/>
              </a:solidFill>
            </a:rPr>
            <a:t> </a:t>
          </a:r>
          <a:r>
            <a:rPr lang="it-IT" sz="1800" b="1" kern="1200" dirty="0" err="1" smtClean="0">
              <a:solidFill>
                <a:schemeClr val="tx1"/>
              </a:solidFill>
            </a:rPr>
            <a:t>Colliders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827369" y="3178947"/>
        <a:ext cx="1427004" cy="712627"/>
      </dsp:txXfrm>
    </dsp:sp>
    <dsp:sp modelId="{5C64BAE1-8DE5-49A1-8B18-5B424A12428D}">
      <dsp:nvSpPr>
        <dsp:cNvPr id="0" name=""/>
        <dsp:cNvSpPr/>
      </dsp:nvSpPr>
      <dsp:spPr>
        <a:xfrm>
          <a:off x="2849206" y="3186688"/>
          <a:ext cx="1427004" cy="435062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CERN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849206" y="3186688"/>
        <a:ext cx="1427004" cy="435062"/>
      </dsp:txXfrm>
    </dsp:sp>
    <dsp:sp modelId="{CFD12D89-649A-4172-B85F-3C9EDA4ECA97}">
      <dsp:nvSpPr>
        <dsp:cNvPr id="0" name=""/>
        <dsp:cNvSpPr/>
      </dsp:nvSpPr>
      <dsp:spPr>
        <a:xfrm>
          <a:off x="4561611" y="2642860"/>
          <a:ext cx="2648362" cy="435062"/>
        </a:xfrm>
        <a:prstGeom prst="rect">
          <a:avLst/>
        </a:prstGeom>
        <a:solidFill>
          <a:srgbClr val="99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LEP3 </a:t>
          </a:r>
          <a:r>
            <a:rPr lang="it-IT" sz="2000" b="1" kern="1200" dirty="0" smtClean="0">
              <a:solidFill>
                <a:schemeClr val="tx1"/>
              </a:solidFill>
            </a:rPr>
            <a:t>in </a:t>
          </a:r>
          <a:r>
            <a:rPr lang="it-IT" sz="2000" b="1" kern="1200" dirty="0" smtClean="0">
              <a:solidFill>
                <a:schemeClr val="tx1"/>
              </a:solidFill>
            </a:rPr>
            <a:t>LHC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2642860"/>
        <a:ext cx="2648362" cy="435062"/>
      </dsp:txXfrm>
    </dsp:sp>
    <dsp:sp modelId="{26F62613-4C22-4676-BB28-2E8C3F90769B}">
      <dsp:nvSpPr>
        <dsp:cNvPr id="0" name=""/>
        <dsp:cNvSpPr/>
      </dsp:nvSpPr>
      <dsp:spPr>
        <a:xfrm>
          <a:off x="4561611" y="3186688"/>
          <a:ext cx="3463110" cy="435062"/>
        </a:xfrm>
        <a:prstGeom prst="rect">
          <a:avLst/>
        </a:prstGeom>
        <a:solidFill>
          <a:srgbClr val="61B0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DLEP – New tunnel, 53 km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3186688"/>
        <a:ext cx="3463110" cy="435062"/>
      </dsp:txXfrm>
    </dsp:sp>
    <dsp:sp modelId="{D28F096F-020E-46E8-B191-18CA678C1757}">
      <dsp:nvSpPr>
        <dsp:cNvPr id="0" name=""/>
        <dsp:cNvSpPr/>
      </dsp:nvSpPr>
      <dsp:spPr>
        <a:xfrm>
          <a:off x="4561611" y="3730516"/>
          <a:ext cx="3563343" cy="43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TLEP – New  tunnel, 80 km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3730516"/>
        <a:ext cx="3563343" cy="435062"/>
      </dsp:txXfrm>
    </dsp:sp>
    <dsp:sp modelId="{CFB1BE60-7211-44C0-B94A-FFD7D56619B8}">
      <dsp:nvSpPr>
        <dsp:cNvPr id="0" name=""/>
        <dsp:cNvSpPr/>
      </dsp:nvSpPr>
      <dsp:spPr>
        <a:xfrm>
          <a:off x="2849206" y="4640394"/>
          <a:ext cx="1427004" cy="790616"/>
        </a:xfrm>
        <a:prstGeom prst="rect">
          <a:avLst/>
        </a:prstGeom>
        <a:solidFill>
          <a:srgbClr val="FFA7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Super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TRISTAN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849206" y="4640394"/>
        <a:ext cx="1427004" cy="790616"/>
      </dsp:txXfrm>
    </dsp:sp>
    <dsp:sp modelId="{DBED7070-4716-47BD-ABAB-70E9D4E2668B}">
      <dsp:nvSpPr>
        <dsp:cNvPr id="0" name=""/>
        <dsp:cNvSpPr/>
      </dsp:nvSpPr>
      <dsp:spPr>
        <a:xfrm>
          <a:off x="4561611" y="4274344"/>
          <a:ext cx="3395599" cy="435062"/>
        </a:xfrm>
        <a:prstGeom prst="rect">
          <a:avLst/>
        </a:prstGeom>
        <a:solidFill>
          <a:srgbClr val="FC6C8B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r>
            <a:rPr lang="it-IT" sz="2000" b="1" kern="1200" dirty="0" smtClean="0">
              <a:solidFill>
                <a:schemeClr val="tx1"/>
              </a:solidFill>
            </a:rPr>
            <a:t>– 40, 60  km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4274344"/>
        <a:ext cx="3395599" cy="435062"/>
      </dsp:txXfrm>
    </dsp:sp>
    <dsp:sp modelId="{FD1EAD7B-E5EF-43A3-B25F-3629D68FE692}">
      <dsp:nvSpPr>
        <dsp:cNvPr id="0" name=""/>
        <dsp:cNvSpPr/>
      </dsp:nvSpPr>
      <dsp:spPr>
        <a:xfrm>
          <a:off x="4561611" y="4818172"/>
          <a:ext cx="1765332" cy="435062"/>
        </a:xfrm>
        <a:prstGeom prst="rect">
          <a:avLst/>
        </a:prstGeom>
        <a:solidFill>
          <a:srgbClr val="FB4F74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400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it-IT" sz="2000" b="1" kern="1200" dirty="0" smtClean="0">
            <a:solidFill>
              <a:schemeClr val="tx1"/>
            </a:solidFill>
          </a:endParaRPr>
        </a:p>
      </dsp:txBody>
      <dsp:txXfrm>
        <a:off x="4561611" y="4818172"/>
        <a:ext cx="1765332" cy="435062"/>
      </dsp:txXfrm>
    </dsp:sp>
    <dsp:sp modelId="{19DA980B-2C25-48EB-9A95-E66030145A30}">
      <dsp:nvSpPr>
        <dsp:cNvPr id="0" name=""/>
        <dsp:cNvSpPr/>
      </dsp:nvSpPr>
      <dsp:spPr>
        <a:xfrm>
          <a:off x="4561611" y="5361999"/>
          <a:ext cx="1765332" cy="435062"/>
        </a:xfrm>
        <a:prstGeom prst="rect">
          <a:avLst/>
        </a:prstGeom>
        <a:solidFill>
          <a:srgbClr val="FB3B64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500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5361999"/>
        <a:ext cx="1765332" cy="4350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D9EC4-B8D7-435D-A58B-F95C174A39F5}">
      <dsp:nvSpPr>
        <dsp:cNvPr id="0" name=""/>
        <dsp:cNvSpPr/>
      </dsp:nvSpPr>
      <dsp:spPr>
        <a:xfrm>
          <a:off x="4092843" y="5081414"/>
          <a:ext cx="6614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717" y="45720"/>
              </a:lnTo>
              <a:lnTo>
                <a:pt x="330717" y="132632"/>
              </a:lnTo>
              <a:lnTo>
                <a:pt x="661435" y="1326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6883" y="5110456"/>
        <a:ext cx="33356" cy="33356"/>
      </dsp:txXfrm>
    </dsp:sp>
    <dsp:sp modelId="{6CC1E0AF-9B37-4948-B471-A56CECAE57AD}">
      <dsp:nvSpPr>
        <dsp:cNvPr id="0" name=""/>
        <dsp:cNvSpPr/>
      </dsp:nvSpPr>
      <dsp:spPr>
        <a:xfrm>
          <a:off x="2306577" y="4632221"/>
          <a:ext cx="565904" cy="494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952" y="0"/>
              </a:lnTo>
              <a:lnTo>
                <a:pt x="282952" y="494913"/>
              </a:lnTo>
              <a:lnTo>
                <a:pt x="565904" y="4949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570735" y="4860883"/>
        <a:ext cx="37589" cy="37589"/>
      </dsp:txXfrm>
    </dsp:sp>
    <dsp:sp modelId="{DB795CEA-D81E-45DC-8528-F2EE394C9D72}">
      <dsp:nvSpPr>
        <dsp:cNvPr id="0" name=""/>
        <dsp:cNvSpPr/>
      </dsp:nvSpPr>
      <dsp:spPr>
        <a:xfrm>
          <a:off x="3747931" y="3957601"/>
          <a:ext cx="631125" cy="358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562" y="0"/>
              </a:lnTo>
              <a:lnTo>
                <a:pt x="315562" y="358710"/>
              </a:lnTo>
              <a:lnTo>
                <a:pt x="631125" y="3587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045345" y="4118808"/>
        <a:ext cx="36297" cy="36297"/>
      </dsp:txXfrm>
    </dsp:sp>
    <dsp:sp modelId="{3D60B26E-E99C-4B8F-825C-CC20E092638B}">
      <dsp:nvSpPr>
        <dsp:cNvPr id="0" name=""/>
        <dsp:cNvSpPr/>
      </dsp:nvSpPr>
      <dsp:spPr>
        <a:xfrm>
          <a:off x="3747931" y="3531202"/>
          <a:ext cx="631125" cy="426398"/>
        </a:xfrm>
        <a:custGeom>
          <a:avLst/>
          <a:gdLst/>
          <a:ahLst/>
          <a:cxnLst/>
          <a:rect l="0" t="0" r="0" b="0"/>
          <a:pathLst>
            <a:path>
              <a:moveTo>
                <a:pt x="0" y="426398"/>
              </a:moveTo>
              <a:lnTo>
                <a:pt x="315562" y="426398"/>
              </a:lnTo>
              <a:lnTo>
                <a:pt x="315562" y="0"/>
              </a:lnTo>
              <a:lnTo>
                <a:pt x="631125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044452" y="3725360"/>
        <a:ext cx="38083" cy="38083"/>
      </dsp:txXfrm>
    </dsp:sp>
    <dsp:sp modelId="{0FCECF3C-9646-418E-9602-1EC96B3EFAA1}">
      <dsp:nvSpPr>
        <dsp:cNvPr id="0" name=""/>
        <dsp:cNvSpPr/>
      </dsp:nvSpPr>
      <dsp:spPr>
        <a:xfrm>
          <a:off x="2306577" y="3957601"/>
          <a:ext cx="494160" cy="674619"/>
        </a:xfrm>
        <a:custGeom>
          <a:avLst/>
          <a:gdLst/>
          <a:ahLst/>
          <a:cxnLst/>
          <a:rect l="0" t="0" r="0" b="0"/>
          <a:pathLst>
            <a:path>
              <a:moveTo>
                <a:pt x="0" y="674619"/>
              </a:moveTo>
              <a:lnTo>
                <a:pt x="247080" y="674619"/>
              </a:lnTo>
              <a:lnTo>
                <a:pt x="247080" y="0"/>
              </a:lnTo>
              <a:lnTo>
                <a:pt x="49416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532752" y="4274005"/>
        <a:ext cx="41812" cy="41812"/>
      </dsp:txXfrm>
    </dsp:sp>
    <dsp:sp modelId="{26D99419-168C-41C2-9E99-7EDB815B8C21}">
      <dsp:nvSpPr>
        <dsp:cNvPr id="0" name=""/>
        <dsp:cNvSpPr/>
      </dsp:nvSpPr>
      <dsp:spPr>
        <a:xfrm>
          <a:off x="405081" y="3064620"/>
          <a:ext cx="799294" cy="1567600"/>
        </a:xfrm>
        <a:custGeom>
          <a:avLst/>
          <a:gdLst/>
          <a:ahLst/>
          <a:cxnLst/>
          <a:rect l="0" t="0" r="0" b="0"/>
          <a:pathLst>
            <a:path>
              <a:moveTo>
                <a:pt x="799294" y="0"/>
              </a:moveTo>
              <a:lnTo>
                <a:pt x="0" y="15676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>
            <a:solidFill>
              <a:schemeClr val="tx1"/>
            </a:solidFill>
          </a:endParaRPr>
        </a:p>
      </dsp:txBody>
      <dsp:txXfrm>
        <a:off x="760738" y="3804430"/>
        <a:ext cx="87980" cy="87980"/>
      </dsp:txXfrm>
    </dsp:sp>
    <dsp:sp modelId="{59CD1B34-9CEC-41ED-8EBA-D0318BDE1FFA}">
      <dsp:nvSpPr>
        <dsp:cNvPr id="0" name=""/>
        <dsp:cNvSpPr/>
      </dsp:nvSpPr>
      <dsp:spPr>
        <a:xfrm>
          <a:off x="3877308" y="2145261"/>
          <a:ext cx="380299" cy="593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149" y="0"/>
              </a:lnTo>
              <a:lnTo>
                <a:pt x="190149" y="593005"/>
              </a:lnTo>
              <a:lnTo>
                <a:pt x="380299" y="5930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049846" y="2424152"/>
        <a:ext cx="35223" cy="35223"/>
      </dsp:txXfrm>
    </dsp:sp>
    <dsp:sp modelId="{70F0DCE2-3D54-4133-90A6-C7BE1E00CABB}">
      <dsp:nvSpPr>
        <dsp:cNvPr id="0" name=""/>
        <dsp:cNvSpPr/>
      </dsp:nvSpPr>
      <dsp:spPr>
        <a:xfrm>
          <a:off x="3877308" y="1782933"/>
          <a:ext cx="380299" cy="362327"/>
        </a:xfrm>
        <a:custGeom>
          <a:avLst/>
          <a:gdLst/>
          <a:ahLst/>
          <a:cxnLst/>
          <a:rect l="0" t="0" r="0" b="0"/>
          <a:pathLst>
            <a:path>
              <a:moveTo>
                <a:pt x="0" y="362327"/>
              </a:moveTo>
              <a:lnTo>
                <a:pt x="190149" y="362327"/>
              </a:lnTo>
              <a:lnTo>
                <a:pt x="190149" y="0"/>
              </a:lnTo>
              <a:lnTo>
                <a:pt x="380299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054326" y="1950965"/>
        <a:ext cx="26263" cy="26263"/>
      </dsp:txXfrm>
    </dsp:sp>
    <dsp:sp modelId="{EDA71DEA-DF84-4FF1-8741-E86F13D9BFC3}">
      <dsp:nvSpPr>
        <dsp:cNvPr id="0" name=""/>
        <dsp:cNvSpPr/>
      </dsp:nvSpPr>
      <dsp:spPr>
        <a:xfrm>
          <a:off x="2218272" y="1414485"/>
          <a:ext cx="935346" cy="730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7673" y="0"/>
              </a:lnTo>
              <a:lnTo>
                <a:pt x="467673" y="730776"/>
              </a:lnTo>
              <a:lnTo>
                <a:pt x="935346" y="730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656271" y="1750198"/>
        <a:ext cx="59348" cy="59348"/>
      </dsp:txXfrm>
    </dsp:sp>
    <dsp:sp modelId="{5A73E7C6-541E-4001-94A1-FBFEDDE11202}">
      <dsp:nvSpPr>
        <dsp:cNvPr id="0" name=""/>
        <dsp:cNvSpPr/>
      </dsp:nvSpPr>
      <dsp:spPr>
        <a:xfrm>
          <a:off x="3890163" y="543783"/>
          <a:ext cx="3802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0299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070805" y="579996"/>
        <a:ext cx="19014" cy="19014"/>
      </dsp:txXfrm>
    </dsp:sp>
    <dsp:sp modelId="{66CF13D5-DE6A-435B-8ECA-C4112E5E0264}">
      <dsp:nvSpPr>
        <dsp:cNvPr id="0" name=""/>
        <dsp:cNvSpPr/>
      </dsp:nvSpPr>
      <dsp:spPr>
        <a:xfrm>
          <a:off x="2218272" y="589503"/>
          <a:ext cx="935346" cy="824981"/>
        </a:xfrm>
        <a:custGeom>
          <a:avLst/>
          <a:gdLst/>
          <a:ahLst/>
          <a:cxnLst/>
          <a:rect l="0" t="0" r="0" b="0"/>
          <a:pathLst>
            <a:path>
              <a:moveTo>
                <a:pt x="0" y="824981"/>
              </a:moveTo>
              <a:lnTo>
                <a:pt x="467673" y="824981"/>
              </a:lnTo>
              <a:lnTo>
                <a:pt x="467673" y="0"/>
              </a:lnTo>
              <a:lnTo>
                <a:pt x="935346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654765" y="970814"/>
        <a:ext cx="62359" cy="62359"/>
      </dsp:txXfrm>
    </dsp:sp>
    <dsp:sp modelId="{03AA5A3A-00C6-4A61-98EB-3862EB8AAF53}">
      <dsp:nvSpPr>
        <dsp:cNvPr id="0" name=""/>
        <dsp:cNvSpPr/>
      </dsp:nvSpPr>
      <dsp:spPr>
        <a:xfrm>
          <a:off x="316776" y="1414485"/>
          <a:ext cx="887599" cy="1650135"/>
        </a:xfrm>
        <a:custGeom>
          <a:avLst/>
          <a:gdLst/>
          <a:ahLst/>
          <a:cxnLst/>
          <a:rect l="0" t="0" r="0" b="0"/>
          <a:pathLst>
            <a:path>
              <a:moveTo>
                <a:pt x="887599" y="1650135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>
            <a:solidFill>
              <a:schemeClr val="tx1"/>
            </a:solidFill>
          </a:endParaRPr>
        </a:p>
      </dsp:txBody>
      <dsp:txXfrm>
        <a:off x="713733" y="2192710"/>
        <a:ext cx="93685" cy="93685"/>
      </dsp:txXfrm>
    </dsp:sp>
    <dsp:sp modelId="{746EB797-1877-4037-B345-1F6EB5E386E6}">
      <dsp:nvSpPr>
        <dsp:cNvPr id="0" name=""/>
        <dsp:cNvSpPr/>
      </dsp:nvSpPr>
      <dsp:spPr>
        <a:xfrm>
          <a:off x="277630" y="2822956"/>
          <a:ext cx="1370163" cy="483327"/>
        </a:xfrm>
        <a:prstGeom prst="rect">
          <a:avLst/>
        </a:prstGeom>
        <a:solidFill>
          <a:srgbClr val="0D078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chemeClr val="bg1"/>
              </a:solidFill>
            </a:rPr>
            <a:t>e+ e-</a:t>
          </a:r>
        </a:p>
      </dsp:txBody>
      <dsp:txXfrm>
        <a:off x="277630" y="2822956"/>
        <a:ext cx="1370163" cy="483327"/>
      </dsp:txXfrm>
    </dsp:sp>
    <dsp:sp modelId="{D9BDECD3-0AA0-4E73-B31B-742F27629CF8}">
      <dsp:nvSpPr>
        <dsp:cNvPr id="0" name=""/>
        <dsp:cNvSpPr/>
      </dsp:nvSpPr>
      <dsp:spPr>
        <a:xfrm>
          <a:off x="316776" y="909556"/>
          <a:ext cx="1901496" cy="1009856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Linear </a:t>
          </a:r>
          <a:r>
            <a:rPr lang="it-IT" sz="1800" b="1" kern="1200" dirty="0" err="1" smtClean="0">
              <a:solidFill>
                <a:schemeClr val="tx1"/>
              </a:solidFill>
            </a:rPr>
            <a:t>Colliders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16776" y="909556"/>
        <a:ext cx="1901496" cy="1009856"/>
      </dsp:txXfrm>
    </dsp:sp>
    <dsp:sp modelId="{73764224-F89C-43A7-8BB5-D19FBE1F3DA8}">
      <dsp:nvSpPr>
        <dsp:cNvPr id="0" name=""/>
        <dsp:cNvSpPr/>
      </dsp:nvSpPr>
      <dsp:spPr>
        <a:xfrm>
          <a:off x="3153618" y="299641"/>
          <a:ext cx="736544" cy="579724"/>
        </a:xfrm>
        <a:prstGeom prst="rect">
          <a:avLst/>
        </a:prstGeom>
        <a:solidFill>
          <a:srgbClr val="BCFF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ILC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153618" y="299641"/>
        <a:ext cx="736544" cy="579724"/>
      </dsp:txXfrm>
    </dsp:sp>
    <dsp:sp modelId="{9244172E-B2C7-468C-83A8-66027479D80A}">
      <dsp:nvSpPr>
        <dsp:cNvPr id="0" name=""/>
        <dsp:cNvSpPr/>
      </dsp:nvSpPr>
      <dsp:spPr>
        <a:xfrm>
          <a:off x="4270462" y="61545"/>
          <a:ext cx="4078709" cy="1055915"/>
        </a:xfrm>
        <a:prstGeom prst="rect">
          <a:avLst/>
        </a:prstGeom>
        <a:solidFill>
          <a:srgbClr val="99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tx1"/>
              </a:solidFill>
            </a:rPr>
            <a:t>Almost</a:t>
          </a:r>
          <a:r>
            <a:rPr lang="it-IT" sz="2000" b="1" kern="1200" dirty="0" smtClean="0">
              <a:solidFill>
                <a:schemeClr val="tx1"/>
              </a:solidFill>
            </a:rPr>
            <a:t> ready SC </a:t>
          </a:r>
          <a:r>
            <a:rPr lang="it-IT" sz="2000" b="1" kern="1200" dirty="0" err="1" smtClean="0">
              <a:solidFill>
                <a:schemeClr val="tx1"/>
              </a:solidFill>
            </a:rPr>
            <a:t>rf</a:t>
          </a:r>
          <a:r>
            <a:rPr lang="it-IT" sz="2000" b="1" kern="1200" dirty="0" smtClean="0">
              <a:solidFill>
                <a:schemeClr val="tx1"/>
              </a:solidFill>
            </a:rPr>
            <a:t> </a:t>
          </a:r>
          <a:r>
            <a:rPr lang="it-IT" sz="2000" b="1" kern="1200" dirty="0" err="1" smtClean="0">
              <a:solidFill>
                <a:schemeClr val="tx1"/>
              </a:solidFill>
            </a:rPr>
            <a:t>technology</a:t>
          </a:r>
          <a:r>
            <a:rPr lang="it-IT" sz="2000" b="1" kern="1200" dirty="0" smtClean="0">
              <a:solidFill>
                <a:schemeClr val="tx1"/>
              </a:solidFill>
            </a:rPr>
            <a:t>, </a:t>
          </a:r>
          <a:r>
            <a:rPr lang="it-IT" sz="2000" b="1" kern="1200" dirty="0" err="1" smtClean="0">
              <a:solidFill>
                <a:schemeClr val="tx1"/>
              </a:solidFill>
            </a:rPr>
            <a:t>need</a:t>
          </a:r>
          <a:r>
            <a:rPr lang="it-IT" sz="2000" b="1" kern="1200" dirty="0" smtClean="0">
              <a:solidFill>
                <a:schemeClr val="tx1"/>
              </a:solidFill>
            </a:rPr>
            <a:t> of </a:t>
          </a:r>
          <a:r>
            <a:rPr lang="it-IT" sz="2000" b="1" kern="1200" dirty="0" err="1" smtClean="0">
              <a:solidFill>
                <a:schemeClr val="tx1"/>
              </a:solidFill>
            </a:rPr>
            <a:t>opt</a:t>
          </a:r>
          <a:r>
            <a:rPr lang="it-IT" sz="2000" b="1" kern="1200" dirty="0" smtClean="0">
              <a:solidFill>
                <a:schemeClr val="tx1"/>
              </a:solidFill>
            </a:rPr>
            <a:t> for </a:t>
          </a:r>
          <a:r>
            <a:rPr lang="it-IT" sz="2000" b="1" kern="1200" dirty="0" err="1" smtClean="0">
              <a:solidFill>
                <a:schemeClr val="tx1"/>
              </a:solidFill>
            </a:rPr>
            <a:t>low</a:t>
          </a:r>
          <a:r>
            <a:rPr lang="it-IT" sz="2000" b="1" kern="1200" dirty="0" smtClean="0">
              <a:solidFill>
                <a:schemeClr val="tx1"/>
              </a:solidFill>
            </a:rPr>
            <a:t> </a:t>
          </a:r>
          <a:r>
            <a:rPr lang="it-IT" sz="2000" b="1" kern="1200" dirty="0" err="1" smtClean="0">
              <a:solidFill>
                <a:schemeClr val="tx1"/>
              </a:solidFill>
            </a:rPr>
            <a:t>energy</a:t>
          </a:r>
          <a:r>
            <a:rPr lang="it-IT" sz="2000" b="1" kern="1200" dirty="0" smtClean="0">
              <a:solidFill>
                <a:schemeClr val="tx1"/>
              </a:solidFill>
            </a:rPr>
            <a:t>, TDR by end ‘12, XFEL </a:t>
          </a:r>
          <a:r>
            <a:rPr lang="it-IT" sz="2000" b="1" kern="1200" dirty="0" err="1" smtClean="0">
              <a:solidFill>
                <a:schemeClr val="tx1"/>
              </a:solidFill>
            </a:rPr>
            <a:t>as</a:t>
          </a:r>
          <a:r>
            <a:rPr lang="it-IT" sz="2000" b="1" kern="1200" dirty="0" smtClean="0">
              <a:solidFill>
                <a:schemeClr val="tx1"/>
              </a:solidFill>
            </a:rPr>
            <a:t> test </a:t>
          </a:r>
          <a:r>
            <a:rPr lang="it-IT" sz="2000" b="1" kern="1200" dirty="0" err="1" smtClean="0">
              <a:solidFill>
                <a:schemeClr val="tx1"/>
              </a:solidFill>
            </a:rPr>
            <a:t>facility</a:t>
          </a:r>
          <a:r>
            <a:rPr lang="it-IT" sz="2000" b="1" kern="1200" dirty="0" smtClean="0">
              <a:solidFill>
                <a:schemeClr val="tx1"/>
              </a:solidFill>
            </a:rPr>
            <a:t>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270462" y="61545"/>
        <a:ext cx="4078709" cy="1055915"/>
      </dsp:txXfrm>
    </dsp:sp>
    <dsp:sp modelId="{AB3E9D07-49FE-40B9-AAC6-3054CB65689D}">
      <dsp:nvSpPr>
        <dsp:cNvPr id="0" name=""/>
        <dsp:cNvSpPr/>
      </dsp:nvSpPr>
      <dsp:spPr>
        <a:xfrm>
          <a:off x="3153618" y="1855398"/>
          <a:ext cx="723690" cy="579724"/>
        </a:xfrm>
        <a:prstGeom prst="rect">
          <a:avLst/>
        </a:prstGeom>
        <a:solidFill>
          <a:srgbClr val="FFFFCC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CLIC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153618" y="1855398"/>
        <a:ext cx="723690" cy="579724"/>
      </dsp:txXfrm>
    </dsp:sp>
    <dsp:sp modelId="{11BF21CD-3BDD-4539-8AC2-35E498B86843}">
      <dsp:nvSpPr>
        <dsp:cNvPr id="0" name=""/>
        <dsp:cNvSpPr/>
      </dsp:nvSpPr>
      <dsp:spPr>
        <a:xfrm>
          <a:off x="4257608" y="1262392"/>
          <a:ext cx="4316225" cy="1041080"/>
        </a:xfrm>
        <a:prstGeom prst="rect">
          <a:avLst/>
        </a:prstGeom>
        <a:solidFill>
          <a:srgbClr val="FF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err="1" smtClean="0">
              <a:solidFill>
                <a:schemeClr val="tx1"/>
              </a:solidFill>
            </a:rPr>
            <a:t>Low</a:t>
          </a:r>
          <a:r>
            <a:rPr lang="it-IT" sz="1800" b="1" kern="1200" dirty="0" smtClean="0">
              <a:solidFill>
                <a:schemeClr val="tx1"/>
              </a:solidFill>
            </a:rPr>
            <a:t> E : X-band Klystron </a:t>
          </a:r>
          <a:r>
            <a:rPr lang="it-IT" sz="1800" b="1" kern="1200" dirty="0" err="1" smtClean="0">
              <a:solidFill>
                <a:schemeClr val="tx1"/>
              </a:solidFill>
            </a:rPr>
            <a:t>technology</a:t>
          </a:r>
          <a:r>
            <a:rPr lang="it-IT" sz="1800" b="1" kern="1200" dirty="0" smtClean="0">
              <a:solidFill>
                <a:schemeClr val="tx1"/>
              </a:solidFill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 </a:t>
          </a:r>
          <a:r>
            <a:rPr lang="it-IT" sz="1800" b="1" kern="1200" dirty="0" err="1" smtClean="0">
              <a:solidFill>
                <a:schemeClr val="tx1"/>
              </a:solidFill>
            </a:rPr>
            <a:t>Demonstrated</a:t>
          </a:r>
          <a:r>
            <a:rPr lang="it-IT" sz="1800" b="1" kern="1200" dirty="0" smtClean="0">
              <a:solidFill>
                <a:schemeClr val="tx1"/>
              </a:solidFill>
            </a:rPr>
            <a:t> High </a:t>
          </a:r>
          <a:r>
            <a:rPr lang="it-IT" sz="1800" b="1" kern="1200" dirty="0" err="1" smtClean="0">
              <a:solidFill>
                <a:schemeClr val="tx1"/>
              </a:solidFill>
            </a:rPr>
            <a:t>gradient</a:t>
          </a:r>
          <a:r>
            <a:rPr lang="it-IT" sz="1800" b="1" kern="1200" dirty="0" smtClean="0">
              <a:solidFill>
                <a:schemeClr val="tx1"/>
              </a:solidFill>
            </a:rPr>
            <a:t> </a:t>
          </a:r>
          <a:r>
            <a:rPr lang="it-IT" sz="1800" b="1" kern="1200" dirty="0" err="1" smtClean="0">
              <a:solidFill>
                <a:schemeClr val="tx1"/>
              </a:solidFill>
            </a:rPr>
            <a:t>cavities</a:t>
          </a:r>
          <a:endParaRPr lang="it-IT" sz="1800" b="1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err="1" smtClean="0">
              <a:solidFill>
                <a:schemeClr val="tx1"/>
              </a:solidFill>
            </a:rPr>
            <a:t>Synergy</a:t>
          </a:r>
          <a:r>
            <a:rPr lang="it-IT" sz="1800" b="1" kern="1200" dirty="0" smtClean="0">
              <a:solidFill>
                <a:schemeClr val="tx1"/>
              </a:solidFill>
            </a:rPr>
            <a:t> </a:t>
          </a:r>
          <a:r>
            <a:rPr lang="it-IT" sz="1800" b="1" kern="1200" dirty="0" smtClean="0">
              <a:solidFill>
                <a:schemeClr val="tx1"/>
              </a:solidFill>
            </a:rPr>
            <a:t>with </a:t>
          </a:r>
          <a:r>
            <a:rPr lang="it-IT" sz="1800" b="1" kern="1200" dirty="0" err="1" smtClean="0">
              <a:solidFill>
                <a:schemeClr val="tx1"/>
              </a:solidFill>
            </a:rPr>
            <a:t>XFELs</a:t>
          </a:r>
          <a:r>
            <a:rPr lang="it-IT" sz="1800" b="1" kern="1200" dirty="0" smtClean="0">
              <a:solidFill>
                <a:schemeClr val="tx1"/>
              </a:solidFill>
            </a:rPr>
            <a:t>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257608" y="1262392"/>
        <a:ext cx="4316225" cy="1041080"/>
      </dsp:txXfrm>
    </dsp:sp>
    <dsp:sp modelId="{A8B90685-F7AB-436E-BE86-2228E70EDD61}">
      <dsp:nvSpPr>
        <dsp:cNvPr id="0" name=""/>
        <dsp:cNvSpPr/>
      </dsp:nvSpPr>
      <dsp:spPr>
        <a:xfrm>
          <a:off x="4257608" y="2448404"/>
          <a:ext cx="4260587" cy="579724"/>
        </a:xfrm>
        <a:prstGeom prst="rect">
          <a:avLst/>
        </a:prstGeom>
        <a:solidFill>
          <a:srgbClr val="FFFF66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≥ 500, CDR, </a:t>
          </a:r>
          <a:r>
            <a:rPr lang="it-IT" sz="1800" b="1" kern="1200" dirty="0" err="1" smtClean="0">
              <a:solidFill>
                <a:schemeClr val="tx1"/>
              </a:solidFill>
            </a:rPr>
            <a:t>need</a:t>
          </a:r>
          <a:r>
            <a:rPr lang="it-IT" sz="1800" b="1" kern="1200" dirty="0" smtClean="0">
              <a:solidFill>
                <a:schemeClr val="tx1"/>
              </a:solidFill>
            </a:rPr>
            <a:t> of  &gt;10 </a:t>
          </a:r>
          <a:r>
            <a:rPr lang="it-IT" sz="1800" b="1" kern="1200" dirty="0" err="1" smtClean="0">
              <a:solidFill>
                <a:schemeClr val="tx1"/>
              </a:solidFill>
            </a:rPr>
            <a:t>years</a:t>
          </a:r>
          <a:r>
            <a:rPr lang="it-IT" sz="1800" b="1" kern="1200" dirty="0" smtClean="0">
              <a:solidFill>
                <a:schemeClr val="tx1"/>
              </a:solidFill>
            </a:rPr>
            <a:t> R&amp;D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CTF3 test </a:t>
          </a:r>
          <a:r>
            <a:rPr lang="it-IT" sz="1800" b="1" kern="1200" dirty="0" err="1" smtClean="0">
              <a:solidFill>
                <a:schemeClr val="tx1"/>
              </a:solidFill>
            </a:rPr>
            <a:t>facility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257608" y="2448404"/>
        <a:ext cx="4260587" cy="579724"/>
      </dsp:txXfrm>
    </dsp:sp>
    <dsp:sp modelId="{5F90FA9B-C0EF-4144-ABBE-7B9F23F97D50}">
      <dsp:nvSpPr>
        <dsp:cNvPr id="0" name=""/>
        <dsp:cNvSpPr/>
      </dsp:nvSpPr>
      <dsp:spPr>
        <a:xfrm>
          <a:off x="405081" y="4157429"/>
          <a:ext cx="1901496" cy="949582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err="1" smtClean="0">
              <a:solidFill>
                <a:schemeClr val="tx1"/>
              </a:solidFill>
            </a:rPr>
            <a:t>Circular</a:t>
          </a:r>
          <a:r>
            <a:rPr lang="it-IT" sz="1800" b="1" kern="1200" dirty="0" smtClean="0">
              <a:solidFill>
                <a:schemeClr val="tx1"/>
              </a:solidFill>
            </a:rPr>
            <a:t> </a:t>
          </a:r>
          <a:r>
            <a:rPr lang="it-IT" sz="1800" b="1" kern="1200" dirty="0" err="1" smtClean="0">
              <a:solidFill>
                <a:schemeClr val="tx1"/>
              </a:solidFill>
            </a:rPr>
            <a:t>Colliders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05081" y="4157429"/>
        <a:ext cx="1901496" cy="949582"/>
      </dsp:txXfrm>
    </dsp:sp>
    <dsp:sp modelId="{5C64BAE1-8DE5-49A1-8B18-5B424A12428D}">
      <dsp:nvSpPr>
        <dsp:cNvPr id="0" name=""/>
        <dsp:cNvSpPr/>
      </dsp:nvSpPr>
      <dsp:spPr>
        <a:xfrm>
          <a:off x="2800738" y="3667739"/>
          <a:ext cx="947192" cy="579724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CERN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800738" y="3667739"/>
        <a:ext cx="947192" cy="579724"/>
      </dsp:txXfrm>
    </dsp:sp>
    <dsp:sp modelId="{CFD12D89-649A-4172-B85F-3C9EDA4ECA97}">
      <dsp:nvSpPr>
        <dsp:cNvPr id="0" name=""/>
        <dsp:cNvSpPr/>
      </dsp:nvSpPr>
      <dsp:spPr>
        <a:xfrm>
          <a:off x="4379056" y="3165547"/>
          <a:ext cx="4268802" cy="731310"/>
        </a:xfrm>
        <a:prstGeom prst="rect">
          <a:avLst/>
        </a:prstGeom>
        <a:solidFill>
          <a:srgbClr val="99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err="1" smtClean="0">
              <a:solidFill>
                <a:schemeClr val="tx1"/>
              </a:solidFill>
            </a:rPr>
            <a:t>Low</a:t>
          </a:r>
          <a:r>
            <a:rPr lang="it-IT" sz="2000" b="1" kern="1200" dirty="0" smtClean="0">
              <a:solidFill>
                <a:schemeClr val="tx1"/>
              </a:solidFill>
            </a:rPr>
            <a:t> </a:t>
          </a:r>
          <a:r>
            <a:rPr lang="it-IT" sz="2000" b="1" kern="1200" baseline="0" dirty="0" smtClean="0">
              <a:solidFill>
                <a:schemeClr val="tx1"/>
              </a:solidFill>
            </a:rPr>
            <a:t>E - Tunnel ready (</a:t>
          </a:r>
          <a:r>
            <a:rPr lang="it-IT" sz="2000" b="1" kern="1200" baseline="0" dirty="0" err="1" smtClean="0">
              <a:solidFill>
                <a:schemeClr val="tx1"/>
              </a:solidFill>
            </a:rPr>
            <a:t>not</a:t>
          </a:r>
          <a:r>
            <a:rPr lang="it-IT" sz="2000" b="1" kern="1200" baseline="0" dirty="0" smtClean="0">
              <a:solidFill>
                <a:schemeClr val="tx1"/>
              </a:solidFill>
            </a:rPr>
            <a:t> </a:t>
          </a:r>
          <a:r>
            <a:rPr lang="it-IT" sz="2000" b="1" kern="1200" baseline="0" dirty="0" err="1" smtClean="0">
              <a:solidFill>
                <a:schemeClr val="tx1"/>
              </a:solidFill>
            </a:rPr>
            <a:t>available</a:t>
          </a:r>
          <a:r>
            <a:rPr lang="it-IT" sz="2000" b="1" kern="1200" baseline="0" dirty="0" smtClean="0">
              <a:solidFill>
                <a:schemeClr val="tx1"/>
              </a:solidFill>
            </a:rPr>
            <a:t>) </a:t>
          </a:r>
          <a:r>
            <a:rPr lang="it-IT" sz="2000" b="1" kern="1200" dirty="0" smtClean="0">
              <a:solidFill>
                <a:schemeClr val="tx1"/>
              </a:solidFill>
            </a:rPr>
            <a:t>, </a:t>
          </a:r>
          <a:r>
            <a:rPr lang="it-IT" sz="2000" b="1" kern="1200" dirty="0" err="1" smtClean="0">
              <a:solidFill>
                <a:schemeClr val="tx1"/>
              </a:solidFill>
            </a:rPr>
            <a:t>technology</a:t>
          </a:r>
          <a:r>
            <a:rPr lang="it-IT" sz="2000" b="1" kern="1200" dirty="0" smtClean="0">
              <a:solidFill>
                <a:schemeClr val="tx1"/>
              </a:solidFill>
            </a:rPr>
            <a:t> ok , </a:t>
          </a:r>
          <a:r>
            <a:rPr lang="it-IT" sz="2000" b="1" kern="1200" dirty="0" err="1" smtClean="0">
              <a:solidFill>
                <a:schemeClr val="tx1"/>
              </a:solidFill>
            </a:rPr>
            <a:t>SCrf</a:t>
          </a:r>
          <a:r>
            <a:rPr lang="it-IT" sz="2000" b="1" kern="1200" dirty="0" smtClean="0">
              <a:solidFill>
                <a:schemeClr val="tx1"/>
              </a:solidFill>
            </a:rPr>
            <a:t> </a:t>
          </a:r>
          <a:r>
            <a:rPr lang="it-IT" sz="2000" b="1" kern="1200" dirty="0" err="1" smtClean="0">
              <a:solidFill>
                <a:schemeClr val="tx1"/>
              </a:solidFill>
            </a:rPr>
            <a:t>cavities</a:t>
          </a:r>
          <a:r>
            <a:rPr lang="it-IT" sz="2000" b="1" kern="1200" dirty="0" smtClean="0">
              <a:solidFill>
                <a:schemeClr val="tx1"/>
              </a:solidFill>
            </a:rPr>
            <a:t> ok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379056" y="3165547"/>
        <a:ext cx="4268802" cy="731310"/>
      </dsp:txXfrm>
    </dsp:sp>
    <dsp:sp modelId="{26F62613-4C22-4676-BB28-2E8C3F90769B}">
      <dsp:nvSpPr>
        <dsp:cNvPr id="0" name=""/>
        <dsp:cNvSpPr/>
      </dsp:nvSpPr>
      <dsp:spPr>
        <a:xfrm>
          <a:off x="4379056" y="4026449"/>
          <a:ext cx="3523719" cy="579724"/>
        </a:xfrm>
        <a:prstGeom prst="rect">
          <a:avLst/>
        </a:prstGeom>
        <a:solidFill>
          <a:srgbClr val="61B0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Long tunnel, high </a:t>
          </a:r>
          <a:r>
            <a:rPr lang="it-IT" sz="2000" b="1" kern="1200" dirty="0" err="1" smtClean="0">
              <a:solidFill>
                <a:schemeClr val="tx1"/>
              </a:solidFill>
            </a:rPr>
            <a:t>costs</a:t>
          </a:r>
          <a:r>
            <a:rPr lang="it-IT" sz="2000" b="1" kern="1200" dirty="0" smtClean="0">
              <a:solidFill>
                <a:schemeClr val="tx1"/>
              </a:solidFill>
            </a:rPr>
            <a:t>, </a:t>
          </a:r>
          <a:r>
            <a:rPr lang="it-IT" sz="2000" b="1" kern="1200" dirty="0" err="1" smtClean="0">
              <a:solidFill>
                <a:schemeClr val="tx1"/>
              </a:solidFill>
            </a:rPr>
            <a:t>environment</a:t>
          </a:r>
          <a:r>
            <a:rPr lang="it-IT" sz="2000" b="1" kern="1200" dirty="0" smtClean="0">
              <a:solidFill>
                <a:schemeClr val="tx1"/>
              </a:solidFill>
            </a:rPr>
            <a:t> impact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379056" y="4026449"/>
        <a:ext cx="3523719" cy="579724"/>
      </dsp:txXfrm>
    </dsp:sp>
    <dsp:sp modelId="{CFB1BE60-7211-44C0-B94A-FFD7D56619B8}">
      <dsp:nvSpPr>
        <dsp:cNvPr id="0" name=""/>
        <dsp:cNvSpPr/>
      </dsp:nvSpPr>
      <dsp:spPr>
        <a:xfrm>
          <a:off x="2872482" y="4600382"/>
          <a:ext cx="1220361" cy="1053504"/>
        </a:xfrm>
        <a:prstGeom prst="rect">
          <a:avLst/>
        </a:prstGeom>
        <a:solidFill>
          <a:srgbClr val="FFA7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Super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TRISTAN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872482" y="4600382"/>
        <a:ext cx="1220361" cy="1053504"/>
      </dsp:txXfrm>
    </dsp:sp>
    <dsp:sp modelId="{DBED7070-4716-47BD-ABAB-70E9D4E2668B}">
      <dsp:nvSpPr>
        <dsp:cNvPr id="0" name=""/>
        <dsp:cNvSpPr/>
      </dsp:nvSpPr>
      <dsp:spPr>
        <a:xfrm>
          <a:off x="4754278" y="4773957"/>
          <a:ext cx="4022501" cy="880178"/>
        </a:xfrm>
        <a:prstGeom prst="rect">
          <a:avLst/>
        </a:prstGeom>
        <a:solidFill>
          <a:srgbClr val="FC6C8B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Technology </a:t>
          </a:r>
          <a:r>
            <a:rPr lang="it-IT" sz="2000" b="1" kern="1200" dirty="0" err="1" smtClean="0">
              <a:solidFill>
                <a:schemeClr val="tx1"/>
              </a:solidFill>
            </a:rPr>
            <a:t>assessed</a:t>
          </a:r>
          <a:r>
            <a:rPr lang="it-IT" sz="2000" b="1" kern="1200" dirty="0" smtClean="0">
              <a:solidFill>
                <a:schemeClr val="tx1"/>
              </a:solidFill>
            </a:rPr>
            <a:t>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tunnel &amp; site ???</a:t>
          </a:r>
        </a:p>
      </dsp:txBody>
      <dsp:txXfrm>
        <a:off x="4754278" y="4773957"/>
        <a:ext cx="4022501" cy="880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9C3C-5C50-6A47-8C85-6C73ABA0AA09}" type="datetimeFigureOut">
              <a:rPr lang="en-US" smtClean="0"/>
              <a:t>4/03/13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B2AC0-BA6B-9D4A-B035-9613D988E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3030" tIns="41515" rIns="83030" bIns="41515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477" y="4343695"/>
            <a:ext cx="5487048" cy="4113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29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693"/>
            <a:ext cx="5487042" cy="4115385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10B19C98-B5E4-5848-B1ED-89FC75DF070C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30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21162" cy="3165475"/>
          </a:xfrm>
          <a:ln/>
        </p:spPr>
      </p:sp>
      <p:sp>
        <p:nvSpPr>
          <p:cNvPr id="337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1049" y="4350359"/>
            <a:ext cx="4740755" cy="35138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ln/>
        </p:spPr>
      </p:sp>
      <p:sp>
        <p:nvSpPr>
          <p:cNvPr id="4403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7FA407E0-61BA-7841-BC31-7C5BAF3D893F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42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413FD-A220-4EB7-BBD7-962F145CFE5A}" type="slidenum">
              <a:rPr lang="it-IT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398" y="901260"/>
            <a:ext cx="884037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6068" y="6629590"/>
            <a:ext cx="749036" cy="235132"/>
          </a:xfrm>
          <a:prstGeom prst="rect">
            <a:avLst/>
          </a:prstGeom>
        </p:spPr>
        <p:txBody>
          <a:bodyPr lIns="91420" tIns="45711" rIns="91420" bIns="45711"/>
          <a:lstStyle/>
          <a:p>
            <a:fld id="{1CFD5DAD-1863-D145-AC2E-8781BCC1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0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5769865" y="3154680"/>
            <a:ext cx="6537962" cy="228600"/>
          </a:xfrm>
          <a:prstGeom prst="rect">
            <a:avLst/>
          </a:prstGeom>
        </p:spPr>
        <p:txBody>
          <a:bodyPr lIns="91420" tIns="45711" rIns="91420" bIns="45711"/>
          <a:lstStyle/>
          <a:p>
            <a:r>
              <a:rPr lang="en-US" smtClean="0"/>
              <a:t>28Jan2013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26068" y="6634530"/>
            <a:ext cx="749036" cy="225257"/>
          </a:xfrm>
          <a:prstGeom prst="rect">
            <a:avLst/>
          </a:prstGeom>
        </p:spPr>
        <p:txBody>
          <a:bodyPr lIns="91420" tIns="45711" rIns="91420" bIns="45711"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03" indent="-228553">
              <a:defRPr sz="3200"/>
            </a:lvl2pPr>
            <a:lvl3pPr marL="452344" indent="-228553">
              <a:defRPr sz="2800"/>
            </a:lvl3pPr>
            <a:lvl4pPr marL="569795" indent="-228553">
              <a:defRPr sz="2800"/>
            </a:lvl4pPr>
            <a:lvl5pPr marL="685658" indent="-228553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03" indent="-228553">
              <a:defRPr sz="3200"/>
            </a:lvl2pPr>
            <a:lvl3pPr marL="452344" indent="-228553">
              <a:defRPr sz="2800"/>
            </a:lvl3pPr>
            <a:lvl4pPr marL="569795" indent="-228553">
              <a:defRPr sz="2800"/>
            </a:lvl4pPr>
            <a:lvl5pPr marL="685658" indent="-228553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6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63622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63352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54728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377344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66853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9971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944033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65356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9516" y="3568640"/>
            <a:ext cx="2772873" cy="290356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0670" y="3568640"/>
            <a:ext cx="2774314" cy="290356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3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03603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85351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28448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8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20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4026068" y="6630515"/>
            <a:ext cx="749036" cy="233282"/>
          </a:xfrm>
          <a:prstGeom prst="rect">
            <a:avLst/>
          </a:prstGeom>
          <a:ln/>
        </p:spPr>
        <p:txBody>
          <a:bodyPr lIns="91420" tIns="45711" rIns="91420" bIns="45711"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1F3693CA-79C3-7243-A8F0-85F1856197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7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8" y="273517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28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4026068" y="6630515"/>
            <a:ext cx="749036" cy="233282"/>
          </a:xfrm>
          <a:prstGeom prst="rect">
            <a:avLst/>
          </a:prstGeom>
          <a:ln/>
        </p:spPr>
        <p:txBody>
          <a:bodyPr lIns="91420" tIns="45711" rIns="91420" bIns="45711"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BF9CCC0E-FEE3-F549-899A-1EDE34CEF5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4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75" y="107967"/>
            <a:ext cx="7020771" cy="509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488" y="1101257"/>
            <a:ext cx="4363134" cy="527737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907" y="1101257"/>
            <a:ext cx="4364575" cy="527737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0696" y="3152610"/>
            <a:ext cx="829701" cy="829179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4026068" y="6630515"/>
            <a:ext cx="749036" cy="233282"/>
          </a:xfrm>
          <a:prstGeom prst="rect">
            <a:avLst/>
          </a:prstGeom>
          <a:ln/>
        </p:spPr>
        <p:txBody>
          <a:bodyPr lIns="91420" tIns="45711" rIns="91420" bIns="45711"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C77420E9-3E76-314C-AB71-63ED19D4C6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2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4026068" y="6630515"/>
            <a:ext cx="749036" cy="233282"/>
          </a:xfrm>
          <a:prstGeom prst="rect">
            <a:avLst/>
          </a:prstGeom>
          <a:ln/>
        </p:spPr>
        <p:txBody>
          <a:bodyPr lIns="91420" tIns="45711" rIns="91420" bIns="45711"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38C69926-CFFA-564F-94D0-2BED3081D9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4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4026068" y="6630515"/>
            <a:ext cx="749036" cy="233282"/>
          </a:xfrm>
          <a:prstGeom prst="rect">
            <a:avLst/>
          </a:prstGeom>
          <a:ln/>
        </p:spPr>
        <p:txBody>
          <a:bodyPr lIns="91420" tIns="45711" rIns="91420" bIns="45711"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Slide </a:t>
            </a:r>
            <a:fld id="{C77420E9-3E76-314C-AB71-63ED19D4C6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9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theme" Target="../theme/theme2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0" y="2533602"/>
            <a:ext cx="8906326" cy="3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867" y="709697"/>
            <a:ext cx="913248" cy="94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" y="6528344"/>
            <a:ext cx="8906325" cy="3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321346" y="6626229"/>
            <a:ext cx="8564890" cy="169176"/>
            <a:chOff x="176" y="4616"/>
            <a:chExt cx="6170" cy="78"/>
          </a:xfrm>
        </p:grpSpPr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4823" y="4621"/>
              <a:ext cx="1523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82775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446" algn="l"/>
                  <a:tab pos="1312888" algn="l"/>
                </a:tabLst>
                <a:defRPr/>
              </a:pPr>
              <a:r>
                <a:rPr lang="en-GB" sz="1100" b="1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DPG</a:t>
              </a:r>
              <a:r>
                <a:rPr lang="en-GB" sz="1100" b="1" baseline="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1100" b="1" baseline="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Tagung</a:t>
              </a:r>
              <a:r>
                <a:rPr lang="en-GB" sz="1100" b="1" baseline="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, Dresden, 7.3.2013</a:t>
              </a:r>
              <a:endPara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176" y="4618"/>
              <a:ext cx="625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82775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446" algn="l"/>
                </a:tabLst>
                <a:defRPr/>
              </a:pPr>
              <a:r>
                <a:rPr lang="en-GB" sz="11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Frank </a:t>
              </a:r>
              <a:r>
                <a:rPr lang="en-GB" sz="1100" b="1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Tecker</a:t>
              </a:r>
              <a:endPara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1226" y="4616"/>
              <a:ext cx="3261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82775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446" algn="l"/>
                  <a:tab pos="1312888" algn="l"/>
                </a:tabLst>
                <a:defRPr/>
              </a:pPr>
              <a:r>
                <a:rPr lang="en-GB" sz="1100" b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Beschleunigerprojekte</a:t>
              </a:r>
              <a:r>
                <a:rPr lang="en-GB" sz="1100" b="1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1100" b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für</a:t>
              </a:r>
              <a:r>
                <a:rPr lang="en-GB" sz="1100" b="1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das </a:t>
              </a:r>
              <a:r>
                <a:rPr lang="en-GB" sz="1100" b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zukünftige</a:t>
              </a:r>
              <a:r>
                <a:rPr lang="en-GB" sz="1100" b="1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1100" b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Teilchenphysikprogramm</a:t>
              </a:r>
              <a:endPara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229613" y="2940998"/>
            <a:ext cx="2526333" cy="31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775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656446" algn="l"/>
                <a:tab pos="1312888" algn="l"/>
                <a:tab pos="1969337" algn="l"/>
                <a:tab pos="2625782" algn="l"/>
              </a:tabLst>
              <a:defRPr/>
            </a:pPr>
            <a:r>
              <a:rPr lang="en-GB" sz="2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Frank Tecker – CERN</a:t>
            </a:r>
          </a:p>
        </p:txBody>
      </p:sp>
      <p:sp>
        <p:nvSpPr>
          <p:cNvPr id="717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261512" y="279272"/>
            <a:ext cx="5071838" cy="1865652"/>
          </a:xfrm>
          <a:prstGeom prst="rect">
            <a:avLst/>
          </a:prstGeom>
          <a:solidFill>
            <a:srgbClr val="FFFFFF"/>
          </a:solidFill>
          <a:ln w="73080">
            <a:solidFill>
              <a:srgbClr val="0000FF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99513" y="3568640"/>
            <a:ext cx="5685470" cy="290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</a:t>
            </a:r>
            <a:r>
              <a:rPr lang="en-GB" dirty="0" smtClean="0"/>
              <a:t>Level</a:t>
            </a:r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48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-111" charset="0"/>
          <a:ea typeface="ＭＳ Ｐゴシック" charset="-128"/>
          <a:cs typeface="ＭＳ Ｐゴシック" charset="-128"/>
        </a:defRPr>
      </a:lvl2pPr>
      <a:lvl3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-111" charset="0"/>
          <a:ea typeface="ＭＳ Ｐゴシック" charset="-128"/>
          <a:cs typeface="ＭＳ Ｐゴシック" charset="-128"/>
        </a:defRPr>
      </a:lvl3pPr>
      <a:lvl4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-111" charset="0"/>
          <a:ea typeface="ＭＳ Ｐゴシック" charset="-128"/>
          <a:cs typeface="ＭＳ Ｐゴシック" charset="-128"/>
        </a:defRPr>
      </a:lvl4pPr>
      <a:lvl5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-111" charset="0"/>
          <a:ea typeface="ＭＳ Ｐゴシック" charset="-128"/>
          <a:cs typeface="ＭＳ Ｐゴシック" charset="-128"/>
        </a:defRPr>
      </a:lvl5pPr>
      <a:lvl6pPr marL="414597"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-111" charset="0"/>
        </a:defRPr>
      </a:lvl6pPr>
      <a:lvl7pPr marL="829194"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-111" charset="0"/>
        </a:defRPr>
      </a:lvl7pPr>
      <a:lvl8pPr marL="1243791"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-111" charset="0"/>
        </a:defRPr>
      </a:lvl8pPr>
      <a:lvl9pPr marL="1658388"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-111" charset="0"/>
        </a:defRPr>
      </a:lvl9pPr>
    </p:titleStyle>
    <p:bodyStyle>
      <a:lvl1pPr marL="391563" indent="-293673" algn="l" defTabSz="414597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56000"/>
        <a:buFont typeface="StarSymbol" charset="0"/>
        <a:buBlip>
          <a:blip r:embed="rId8"/>
        </a:buBlip>
        <a:defRPr sz="29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81689" indent="-259124" algn="l" defTabSz="414597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68000"/>
        <a:buFont typeface="StarSymbol" charset="0"/>
        <a:buBlip>
          <a:blip r:embed="rId8"/>
        </a:buBlip>
        <a:defRPr sz="2500">
          <a:solidFill>
            <a:srgbClr val="000000"/>
          </a:solidFill>
          <a:latin typeface="+mn-lt"/>
          <a:ea typeface="ＭＳ Ｐゴシック" pitchFamily="-111" charset="-128"/>
        </a:defRPr>
      </a:lvl2pPr>
      <a:lvl3pPr marL="1174691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57000"/>
        <a:buFont typeface="StarSymbol" charset="0"/>
        <a:buBlip>
          <a:blip r:embed="rId8"/>
        </a:buBlip>
        <a:defRPr sz="2200">
          <a:solidFill>
            <a:srgbClr val="000000"/>
          </a:solidFill>
          <a:latin typeface="+mn-lt"/>
          <a:ea typeface="ＭＳ Ｐゴシック" pitchFamily="-111" charset="-128"/>
        </a:defRPr>
      </a:lvl3pPr>
      <a:lvl4pPr marL="1566256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tarSymbol" charset="0"/>
        <a:buChar char="–"/>
        <a:defRPr sz="1800">
          <a:solidFill>
            <a:srgbClr val="000000"/>
          </a:solidFill>
          <a:latin typeface="+mn-lt"/>
          <a:ea typeface="ＭＳ Ｐゴシック" pitchFamily="-111" charset="-128"/>
        </a:defRPr>
      </a:lvl4pPr>
      <a:lvl5pPr marL="1957820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ＭＳ Ｐゴシック" pitchFamily="-111" charset="-128"/>
        </a:defRPr>
      </a:lvl5pPr>
      <a:lvl6pPr marL="2372417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ＭＳ Ｐゴシック" pitchFamily="-111" charset="-128"/>
        </a:defRPr>
      </a:lvl6pPr>
      <a:lvl7pPr marL="2787014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ＭＳ Ｐゴシック" pitchFamily="-111" charset="-128"/>
        </a:defRPr>
      </a:lvl7pPr>
      <a:lvl8pPr marL="3201611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ＭＳ Ｐゴシック" pitchFamily="-111" charset="-128"/>
        </a:defRPr>
      </a:lvl8pPr>
      <a:lvl9pPr marL="3616208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7" y="694406"/>
            <a:ext cx="8906326" cy="3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120" y="64664"/>
            <a:ext cx="548812" cy="57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2" y="6597446"/>
            <a:ext cx="8906325" cy="3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41675" y="107967"/>
            <a:ext cx="7020771" cy="5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486" y="814168"/>
            <a:ext cx="8867433" cy="569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grpSp>
        <p:nvGrpSpPr>
          <p:cNvPr id="13" name="Group 5"/>
          <p:cNvGrpSpPr>
            <a:grpSpLocks/>
          </p:cNvGrpSpPr>
          <p:nvPr userDrawn="1"/>
        </p:nvGrpSpPr>
        <p:grpSpPr bwMode="auto">
          <a:xfrm>
            <a:off x="321346" y="6639459"/>
            <a:ext cx="8564890" cy="169176"/>
            <a:chOff x="176" y="4616"/>
            <a:chExt cx="6170" cy="78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4823" y="4621"/>
              <a:ext cx="1523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82775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446" algn="l"/>
                  <a:tab pos="1312888" algn="l"/>
                </a:tabLst>
                <a:defRPr/>
              </a:pPr>
              <a:r>
                <a:rPr lang="en-GB" sz="1100" b="1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DPG</a:t>
              </a:r>
              <a:r>
                <a:rPr lang="en-GB" sz="1100" b="1" baseline="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1100" b="1" baseline="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Tagung</a:t>
              </a:r>
              <a:r>
                <a:rPr lang="en-GB" sz="1100" b="1" baseline="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, Dresden, 7.3.2013</a:t>
              </a:r>
              <a:endPara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76" y="4618"/>
              <a:ext cx="625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82775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446" algn="l"/>
                </a:tabLst>
                <a:defRPr/>
              </a:pPr>
              <a:r>
                <a:rPr lang="en-GB" sz="11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Frank </a:t>
              </a:r>
              <a:r>
                <a:rPr lang="en-GB" sz="1100" b="1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Tecker</a:t>
              </a:r>
              <a:endPara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226" y="4616"/>
              <a:ext cx="3261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82775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446" algn="l"/>
                  <a:tab pos="1312888" algn="l"/>
                </a:tabLst>
                <a:defRPr/>
              </a:pPr>
              <a:r>
                <a:rPr lang="en-GB" sz="1100" b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Beschleunigerprojekte</a:t>
              </a:r>
              <a:r>
                <a:rPr lang="en-GB" sz="1100" b="1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1100" b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für</a:t>
              </a:r>
              <a:r>
                <a:rPr lang="en-GB" sz="1100" b="1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das </a:t>
              </a:r>
              <a:r>
                <a:rPr lang="en-GB" sz="1100" b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zukünftige</a:t>
              </a:r>
              <a:r>
                <a:rPr lang="en-GB" sz="1100" b="1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1100" b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Teilchenphysikprogramm</a:t>
              </a:r>
              <a:endParaRPr lang="en-GB" sz="11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15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 ftr="0" dt="0"/>
  <p:txStyles>
    <p:titleStyle>
      <a:lvl1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defTabSz="41459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FF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1393506" indent="-195783" algn="l" defTabSz="41459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6pPr>
      <a:lvl7pPr marL="1808105" indent="-195783" algn="l" defTabSz="41459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7pPr>
      <a:lvl8pPr marL="2222701" indent="-195783" algn="l" defTabSz="41459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8pPr>
      <a:lvl9pPr marL="2637300" indent="-195783" algn="l" defTabSz="414597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9pPr>
    </p:titleStyle>
    <p:bodyStyle>
      <a:lvl1pPr marL="391563" indent="-293673" algn="l" defTabSz="414597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67000"/>
        <a:buFontTx/>
        <a:buBlip>
          <a:blip r:embed="rId11"/>
        </a:buBlip>
        <a:defRPr sz="25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698194" indent="-260563" algn="l" defTabSz="414597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67000"/>
        <a:buFontTx/>
        <a:buBlip>
          <a:blip r:embed="rId11"/>
        </a:buBlip>
        <a:defRPr sz="2400">
          <a:solidFill>
            <a:srgbClr val="000000"/>
          </a:solidFill>
          <a:latin typeface="+mn-lt"/>
          <a:ea typeface="ＭＳ Ｐゴシック" pitchFamily="-111" charset="-128"/>
        </a:defRPr>
      </a:lvl2pPr>
      <a:lvl3pPr marL="1050889" indent="-240411" algn="l" defTabSz="414597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67000"/>
        <a:buFontTx/>
        <a:buBlip>
          <a:blip r:embed="rId11"/>
        </a:buBlip>
        <a:defRPr sz="2000">
          <a:solidFill>
            <a:srgbClr val="000000"/>
          </a:solidFill>
          <a:latin typeface="+mn-lt"/>
          <a:ea typeface="ＭＳ Ｐゴシック" pitchFamily="-111" charset="-128"/>
        </a:defRPr>
      </a:lvl3pPr>
      <a:lvl4pPr marL="1361836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tarSymbol" charset="0"/>
        <a:buChar char="–"/>
        <a:defRPr sz="1800">
          <a:solidFill>
            <a:srgbClr val="000000"/>
          </a:solidFill>
          <a:latin typeface="+mn-lt"/>
          <a:ea typeface="ＭＳ Ｐゴシック" pitchFamily="-111" charset="-128"/>
        </a:defRPr>
      </a:lvl4pPr>
      <a:lvl5pPr marL="1957820" indent="-195783" algn="l" defTabSz="414597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ＭＳ Ｐゴシック" pitchFamily="-111" charset="-128"/>
        </a:defRPr>
      </a:lvl5pPr>
      <a:lvl6pPr marL="2372417" indent="-195783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6pPr>
      <a:lvl7pPr marL="2787014" indent="-195783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7pPr>
      <a:lvl8pPr marL="3201611" indent="-195783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8pPr>
      <a:lvl9pPr marL="3616208" indent="-195783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45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0" y="6245225"/>
            <a:ext cx="830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  <a:latin typeface="Arial"/>
              </a:rPr>
              <a:t>12/09/12 Krakow – ESG                                                                     C.Biscari - "High Energy Accelerators" </a:t>
            </a:r>
          </a:p>
        </p:txBody>
      </p:sp>
    </p:spTree>
    <p:extLst>
      <p:ext uri="{BB962C8B-B14F-4D97-AF65-F5344CB8AC3E}">
        <p14:creationId xmlns:p14="http://schemas.microsoft.com/office/powerpoint/2010/main" val="261272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xmlns:p14="http://schemas.microsoft.com/office/powerpoint/2010/main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slide" Target="slide41.xml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20" Type="http://schemas.openxmlformats.org/officeDocument/2006/relationships/image" Target="../media/image66.png"/><Relationship Id="rId21" Type="http://schemas.openxmlformats.org/officeDocument/2006/relationships/image" Target="../media/image67.png"/><Relationship Id="rId22" Type="http://schemas.openxmlformats.org/officeDocument/2006/relationships/image" Target="../media/image68.png"/><Relationship Id="rId23" Type="http://schemas.openxmlformats.org/officeDocument/2006/relationships/image" Target="../media/image69.png"/><Relationship Id="rId24" Type="http://schemas.openxmlformats.org/officeDocument/2006/relationships/image" Target="../media/image70.png"/><Relationship Id="rId25" Type="http://schemas.openxmlformats.org/officeDocument/2006/relationships/image" Target="../media/image71.png"/><Relationship Id="rId26" Type="http://schemas.openxmlformats.org/officeDocument/2006/relationships/image" Target="../media/image72.png"/><Relationship Id="rId27" Type="http://schemas.openxmlformats.org/officeDocument/2006/relationships/image" Target="../media/image73.png"/><Relationship Id="rId28" Type="http://schemas.openxmlformats.org/officeDocument/2006/relationships/image" Target="../media/image74.png"/><Relationship Id="rId29" Type="http://schemas.openxmlformats.org/officeDocument/2006/relationships/image" Target="../media/image36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63.png"/><Relationship Id="rId18" Type="http://schemas.openxmlformats.org/officeDocument/2006/relationships/image" Target="../media/image64.png"/><Relationship Id="rId19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7.emf"/><Relationship Id="rId3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1.wmf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3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emf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hyperlink" Target="http://arxiv.org/pdf/1208.1402v1" TargetMode="External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diagramData" Target="../diagrams/data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3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96.jpg"/><Relationship Id="rId8" Type="http://schemas.openxmlformats.org/officeDocument/2006/relationships/image" Target="../media/image97.jpg"/><Relationship Id="rId9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2" Type="http://schemas.openxmlformats.org/officeDocument/2006/relationships/diagramData" Target="../diagrams/data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1.jpeg"/><Relationship Id="rId3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4.png"/><Relationship Id="rId3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61512" y="279272"/>
            <a:ext cx="5434832" cy="1867092"/>
          </a:xfrm>
          <a:gradFill rotWithShape="0">
            <a:gsLst>
              <a:gs pos="0">
                <a:srgbClr val="FFFFFF"/>
              </a:gs>
              <a:gs pos="100000">
                <a:srgbClr val="E6FF00"/>
              </a:gs>
            </a:gsLst>
            <a:path path="shape">
              <a:fillToRect l="50000" t="50000" r="50000" b="50000"/>
            </a:path>
          </a:gradFill>
          <a:effectLst>
            <a:outerShdw blurRad="63500" dist="103351" dir="8100000" algn="ctr" rotWithShape="0">
              <a:srgbClr val="000000"/>
            </a:outerShdw>
          </a:effectLst>
        </p:spPr>
        <p:txBody>
          <a:bodyPr/>
          <a:lstStyle/>
          <a:p>
            <a:pPr eaLnBrk="1"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3203" algn="l"/>
              </a:tabLst>
              <a:defRPr/>
            </a:pPr>
            <a:r>
              <a:rPr lang="en-US" sz="3600" dirty="0" err="1"/>
              <a:t>Beschleunigerprojekte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für</a:t>
            </a:r>
            <a:r>
              <a:rPr lang="en-US" sz="3600" dirty="0"/>
              <a:t> das </a:t>
            </a:r>
            <a:r>
              <a:rPr lang="en-US" sz="3600" dirty="0" err="1"/>
              <a:t>zukünftige</a:t>
            </a:r>
            <a:r>
              <a:rPr lang="en-US" sz="3600" dirty="0"/>
              <a:t> </a:t>
            </a:r>
            <a:r>
              <a:rPr lang="en-US" sz="3600" dirty="0" err="1"/>
              <a:t>Teilchenphysikprogramm</a:t>
            </a:r>
            <a:r>
              <a:rPr lang="en-US" sz="3600" dirty="0"/>
              <a:t>*</a:t>
            </a:r>
            <a:endParaRPr lang="en-GB" sz="3600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11905" y="3483517"/>
            <a:ext cx="5987143" cy="2663618"/>
          </a:xfrm>
        </p:spPr>
        <p:txBody>
          <a:bodyPr>
            <a:normAutofit/>
          </a:bodyPr>
          <a:lstStyle/>
          <a:p>
            <a:pPr eaLnBrk="1">
              <a:lnSpc>
                <a:spcPct val="83000"/>
              </a:lnSpc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</a:tabLst>
            </a:pPr>
            <a:r>
              <a:rPr lang="en-GB" sz="2700" dirty="0">
                <a:latin typeface="Times New Roman" charset="0"/>
                <a:ea typeface="ＭＳ Ｐゴシック" charset="0"/>
                <a:cs typeface="ＭＳ Ｐゴシック" charset="0"/>
              </a:rPr>
              <a:t>Hadron Colliders</a:t>
            </a:r>
          </a:p>
          <a:p>
            <a:pPr eaLnBrk="1">
              <a:lnSpc>
                <a:spcPct val="83000"/>
              </a:lnSpc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</a:tabLst>
            </a:pPr>
            <a:r>
              <a:rPr lang="en-GB" sz="2700" dirty="0">
                <a:latin typeface="Times New Roman" charset="0"/>
                <a:ea typeface="ＭＳ Ｐゴシック" charset="0"/>
                <a:cs typeface="ＭＳ Ｐゴシック" charset="0"/>
              </a:rPr>
              <a:t>Lepton Colliders</a:t>
            </a:r>
          </a:p>
          <a:p>
            <a:pPr eaLnBrk="1">
              <a:lnSpc>
                <a:spcPct val="83000"/>
              </a:lnSpc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</a:tabLst>
            </a:pPr>
            <a:r>
              <a:rPr lang="en-GB" sz="2700" dirty="0">
                <a:latin typeface="Times New Roman" charset="0"/>
                <a:ea typeface="ＭＳ Ｐゴシック" charset="0"/>
                <a:cs typeface="ＭＳ Ｐゴシック" charset="0"/>
              </a:rPr>
              <a:t>Hadron-Lepton</a:t>
            </a:r>
          </a:p>
          <a:p>
            <a:pPr eaLnBrk="1">
              <a:lnSpc>
                <a:spcPct val="83000"/>
              </a:lnSpc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</a:tabLst>
            </a:pPr>
            <a:r>
              <a:rPr lang="en-GB" sz="2700" dirty="0" smtClean="0">
                <a:latin typeface="Times New Roman" charset="0"/>
                <a:ea typeface="ＭＳ Ｐゴシック" charset="0"/>
                <a:cs typeface="ＭＳ Ｐゴシック" charset="0"/>
              </a:rPr>
              <a:t>others (µ, Plasma accelerators</a:t>
            </a:r>
            <a:r>
              <a:rPr lang="en-US" sz="2800" dirty="0" smtClean="0"/>
              <a:t>, </a:t>
            </a:r>
            <a:r>
              <a:rPr lang="en-US" sz="2800" dirty="0" err="1"/>
              <a:t>γ-</a:t>
            </a:r>
            <a:r>
              <a:rPr lang="en-US" sz="2800" dirty="0" err="1" smtClean="0"/>
              <a:t>γ</a:t>
            </a:r>
            <a:r>
              <a:rPr lang="en-US" sz="2800" dirty="0" smtClean="0"/>
              <a:t>,…)</a:t>
            </a:r>
            <a:endParaRPr lang="en-GB" sz="27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>
              <a:lnSpc>
                <a:spcPct val="83000"/>
              </a:lnSpc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</a:tabLst>
            </a:pPr>
            <a:r>
              <a:rPr lang="en-GB" sz="2700" dirty="0">
                <a:latin typeface="Times New Roman" charset="0"/>
                <a:ea typeface="ＭＳ Ｐゴシック" charset="0"/>
                <a:cs typeface="ＭＳ Ｐゴシック" charset="0"/>
              </a:rPr>
              <a:t>Higgs-Factories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827" y="6077528"/>
            <a:ext cx="3999375" cy="369332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dirty="0" smtClean="0"/>
              <a:t>* or how to put 50 years into 30 minutes!</a:t>
            </a:r>
            <a:endParaRPr lang="en-US" dirty="0"/>
          </a:p>
        </p:txBody>
      </p:sp>
      <p:pic>
        <p:nvPicPr>
          <p:cNvPr id="3" name="Picture 2" descr="dpg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41" y="825933"/>
            <a:ext cx="1782873" cy="7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965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HiLumi: </a:t>
            </a:r>
            <a:r>
              <a:rPr lang="fr-CH" dirty="0" err="1" smtClean="0"/>
              <a:t>Two</a:t>
            </a:r>
            <a:r>
              <a:rPr lang="fr-CH" dirty="0" smtClean="0"/>
              <a:t> branches (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overlap</a:t>
            </a:r>
            <a:r>
              <a:rPr lang="fr-CH" dirty="0" smtClean="0"/>
              <a:t>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72535" y="1007613"/>
            <a:ext cx="4038600" cy="5348922"/>
          </a:xfrm>
        </p:spPr>
        <p:txBody>
          <a:bodyPr>
            <a:normAutofit/>
          </a:bodyPr>
          <a:lstStyle/>
          <a:p>
            <a:r>
              <a:rPr lang="fr-CH" sz="2400" b="1" dirty="0">
                <a:solidFill>
                  <a:srgbClr val="FF0000"/>
                </a:solidFill>
              </a:rPr>
              <a:t>PIC - Performance Improving Consolidation upgrade (</a:t>
            </a:r>
            <a:r>
              <a:rPr lang="fr-CH" sz="2400" b="1" dirty="0">
                <a:solidFill>
                  <a:srgbClr val="FF0000"/>
                </a:solidFill>
                <a:sym typeface="Symbol"/>
              </a:rPr>
              <a:t></a:t>
            </a:r>
            <a:r>
              <a:rPr lang="fr-CH" sz="2400" b="1" dirty="0">
                <a:solidFill>
                  <a:srgbClr val="FF0000"/>
                </a:solidFill>
              </a:rPr>
              <a:t>1000 fb</a:t>
            </a:r>
            <a:r>
              <a:rPr lang="fr-CH" sz="2400" b="1" baseline="30000" dirty="0">
                <a:solidFill>
                  <a:srgbClr val="FF0000"/>
                </a:solidFill>
              </a:rPr>
              <a:t>-1</a:t>
            </a:r>
            <a:r>
              <a:rPr lang="fr-CH" sz="2400" b="1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fr-CH" sz="2400" b="1" dirty="0"/>
              <a:t>IR quad change </a:t>
            </a:r>
            <a:r>
              <a:rPr lang="fr-CH" sz="2400" dirty="0"/>
              <a:t>(rad. Damage, </a:t>
            </a:r>
            <a:r>
              <a:rPr lang="fr-CH" sz="2400" dirty="0" err="1"/>
              <a:t>enhanced</a:t>
            </a:r>
            <a:r>
              <a:rPr lang="fr-CH" sz="2400" dirty="0"/>
              <a:t> </a:t>
            </a:r>
            <a:r>
              <a:rPr lang="fr-CH" sz="2400" dirty="0" err="1"/>
              <a:t>cooling</a:t>
            </a:r>
            <a:r>
              <a:rPr lang="fr-CH" sz="2400" dirty="0"/>
              <a:t>)</a:t>
            </a:r>
          </a:p>
          <a:p>
            <a:pPr lvl="1"/>
            <a:r>
              <a:rPr lang="fr-CH" sz="2400" dirty="0"/>
              <a:t>Cryogenics (P4, IP4, IP5) separation Arc-RF and IR(?)</a:t>
            </a:r>
          </a:p>
          <a:p>
            <a:pPr lvl="1"/>
            <a:r>
              <a:rPr lang="fr-CH" sz="2400" dirty="0" err="1"/>
              <a:t>Enhanced</a:t>
            </a:r>
            <a:r>
              <a:rPr lang="fr-CH" sz="2400" dirty="0"/>
              <a:t> Collimation (11T?)</a:t>
            </a:r>
          </a:p>
          <a:p>
            <a:pPr lvl="1"/>
            <a:r>
              <a:rPr lang="fr-CH" sz="2400" dirty="0"/>
              <a:t>SC links (in part) and rad. Mitigation (ALARA)</a:t>
            </a:r>
          </a:p>
          <a:p>
            <a:pPr lvl="1"/>
            <a:r>
              <a:rPr lang="fr-CH" sz="2400" dirty="0"/>
              <a:t>QPS and Machine </a:t>
            </a:r>
            <a:r>
              <a:rPr lang="fr-CH" sz="2400" dirty="0" err="1"/>
              <a:t>Prot</a:t>
            </a:r>
            <a:r>
              <a:rPr lang="fr-CH" sz="2400" dirty="0"/>
              <a:t>.</a:t>
            </a:r>
          </a:p>
          <a:p>
            <a:pPr lvl="2"/>
            <a:r>
              <a:rPr lang="fr-CH" sz="2000" dirty="0"/>
              <a:t>Kickers </a:t>
            </a:r>
          </a:p>
          <a:p>
            <a:pPr lvl="2"/>
            <a:r>
              <a:rPr lang="fr-CH" sz="2000" dirty="0"/>
              <a:t>Interlock system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02195" y="1007613"/>
            <a:ext cx="4038600" cy="5348922"/>
          </a:xfrm>
        </p:spPr>
        <p:txBody>
          <a:bodyPr>
            <a:normAutofit/>
          </a:bodyPr>
          <a:lstStyle/>
          <a:p>
            <a:r>
              <a:rPr lang="fr-CH" sz="2400" b="1" dirty="0">
                <a:solidFill>
                  <a:srgbClr val="FF0000"/>
                </a:solidFill>
              </a:rPr>
              <a:t>FP- Full Performance  upgrade (3000 fb</a:t>
            </a:r>
            <a:r>
              <a:rPr lang="fr-CH" sz="2400" b="1" baseline="30000" dirty="0">
                <a:solidFill>
                  <a:srgbClr val="FF0000"/>
                </a:solidFill>
              </a:rPr>
              <a:t>-1</a:t>
            </a:r>
            <a:r>
              <a:rPr lang="fr-CH" sz="2400" b="1" dirty="0">
                <a:solidFill>
                  <a:srgbClr val="FF0000"/>
                </a:solidFill>
              </a:rPr>
              <a:t>)</a:t>
            </a:r>
          </a:p>
          <a:p>
            <a:pPr lvl="1"/>
            <a:endParaRPr lang="fr-CH" sz="2400" dirty="0"/>
          </a:p>
          <a:p>
            <a:pPr lvl="1"/>
            <a:r>
              <a:rPr lang="fr-CH" sz="2400" dirty="0" err="1"/>
              <a:t>Crab</a:t>
            </a:r>
            <a:r>
              <a:rPr lang="fr-CH" sz="2400" dirty="0"/>
              <a:t> </a:t>
            </a:r>
            <a:r>
              <a:rPr lang="fr-CH" sz="2400" dirty="0" err="1"/>
              <a:t>Cavities</a:t>
            </a:r>
            <a:endParaRPr lang="fr-CH" sz="2400" dirty="0"/>
          </a:p>
          <a:p>
            <a:pPr lvl="1"/>
            <a:r>
              <a:rPr lang="fr-CH" sz="2400" dirty="0"/>
              <a:t>HB feedback system (SPS)</a:t>
            </a:r>
          </a:p>
          <a:p>
            <a:pPr lvl="1"/>
            <a:r>
              <a:rPr lang="fr-CH" sz="2400" dirty="0"/>
              <a:t>Advanced collimation </a:t>
            </a:r>
            <a:r>
              <a:rPr lang="fr-CH" sz="2400" dirty="0" err="1"/>
              <a:t>systems</a:t>
            </a:r>
            <a:endParaRPr lang="fr-CH" sz="2400" dirty="0"/>
          </a:p>
          <a:p>
            <a:pPr lvl="1"/>
            <a:r>
              <a:rPr lang="fr-CH" sz="2400" dirty="0"/>
              <a:t>E-</a:t>
            </a:r>
            <a:r>
              <a:rPr lang="fr-CH" sz="2400" dirty="0" err="1"/>
              <a:t>lens</a:t>
            </a:r>
            <a:r>
              <a:rPr lang="fr-CH" sz="2400" dirty="0"/>
              <a:t> (?)</a:t>
            </a:r>
          </a:p>
          <a:p>
            <a:pPr lvl="1"/>
            <a:r>
              <a:rPr lang="fr-CH" sz="2400" dirty="0"/>
              <a:t>SC links (all)</a:t>
            </a:r>
          </a:p>
          <a:p>
            <a:pPr lvl="1"/>
            <a:r>
              <a:rPr lang="fr-CH" sz="2400" dirty="0"/>
              <a:t>R2E and remote handling for 3000 fb</a:t>
            </a:r>
            <a:r>
              <a:rPr lang="fr-CH" sz="2400" baseline="30000" dirty="0"/>
              <a:t>-1</a:t>
            </a:r>
            <a:endParaRPr lang="fr-CH" sz="2400" dirty="0"/>
          </a:p>
          <a:p>
            <a:pPr lvl="1"/>
            <a:endParaRPr lang="en-GB" sz="2400" dirty="0"/>
          </a:p>
        </p:txBody>
      </p:sp>
      <p:pic>
        <p:nvPicPr>
          <p:cNvPr id="8" name="Picture 7" descr="2011-10-04_logoHiLumi561p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" y="114500"/>
            <a:ext cx="1043627" cy="5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5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151649030"/>
              </p:ext>
            </p:extLst>
          </p:nvPr>
        </p:nvGraphicFramePr>
        <p:xfrm>
          <a:off x="395536" y="1605207"/>
          <a:ext cx="78962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on high field SC </a:t>
            </a:r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5486" y="872959"/>
            <a:ext cx="8867433" cy="420447"/>
          </a:xfrm>
        </p:spPr>
        <p:txBody>
          <a:bodyPr/>
          <a:lstStyle/>
          <a:p>
            <a:r>
              <a:rPr lang="en-US" dirty="0" smtClean="0"/>
              <a:t>High field magnets essential to obtain the luminosity</a:t>
            </a:r>
            <a:endParaRPr lang="en-US" dirty="0"/>
          </a:p>
        </p:txBody>
      </p:sp>
      <p:pic>
        <p:nvPicPr>
          <p:cNvPr id="8" name="Picture 7" descr="2011-10-04_logoHiLumi561px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" y="114500"/>
            <a:ext cx="1043627" cy="5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6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Main dipole field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160664" y="6233813"/>
            <a:ext cx="983336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r>
              <a:rPr lang="en-US" dirty="0" err="1" smtClean="0"/>
              <a:t>L.Rossi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75" y="1544137"/>
            <a:ext cx="6768752" cy="42601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971894" y="1515959"/>
            <a:ext cx="2135821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fr-CH" sz="2000" dirty="0" err="1">
                <a:solidFill>
                  <a:srgbClr val="000000"/>
                </a:solidFill>
              </a:rPr>
              <a:t>Looking</a:t>
            </a:r>
            <a:r>
              <a:rPr lang="fr-CH" sz="2000" dirty="0">
                <a:solidFill>
                  <a:srgbClr val="000000"/>
                </a:solidFill>
              </a:rPr>
              <a:t> </a:t>
            </a:r>
            <a:r>
              <a:rPr lang="fr-CH" sz="2000" dirty="0" err="1">
                <a:solidFill>
                  <a:srgbClr val="000000"/>
                </a:solidFill>
              </a:rPr>
              <a:t>at</a:t>
            </a:r>
            <a:r>
              <a:rPr lang="fr-CH" sz="2000" dirty="0">
                <a:solidFill>
                  <a:srgbClr val="000000"/>
                </a:solidFill>
              </a:rPr>
              <a:t> performance </a:t>
            </a:r>
            <a:r>
              <a:rPr lang="fr-CH" sz="2000" dirty="0" err="1">
                <a:solidFill>
                  <a:srgbClr val="000000"/>
                </a:solidFill>
              </a:rPr>
              <a:t>offered</a:t>
            </a:r>
            <a:r>
              <a:rPr lang="fr-CH" sz="2000" dirty="0">
                <a:solidFill>
                  <a:srgbClr val="000000"/>
                </a:solidFill>
              </a:rPr>
              <a:t> by </a:t>
            </a:r>
            <a:r>
              <a:rPr lang="fr-CH" sz="2000" dirty="0" err="1">
                <a:solidFill>
                  <a:srgbClr val="000000"/>
                </a:solidFill>
              </a:rPr>
              <a:t>practical</a:t>
            </a:r>
            <a:r>
              <a:rPr lang="fr-CH" sz="2000" dirty="0">
                <a:solidFill>
                  <a:srgbClr val="000000"/>
                </a:solidFill>
              </a:rPr>
              <a:t> SC, </a:t>
            </a:r>
            <a:r>
              <a:rPr lang="fr-CH" sz="2000" dirty="0" err="1">
                <a:solidFill>
                  <a:srgbClr val="000000"/>
                </a:solidFill>
              </a:rPr>
              <a:t>considering</a:t>
            </a:r>
            <a:r>
              <a:rPr lang="fr-CH" sz="2000" dirty="0">
                <a:solidFill>
                  <a:srgbClr val="000000"/>
                </a:solidFill>
              </a:rPr>
              <a:t> tunnel size and basic engineering (forces, stresses, </a:t>
            </a:r>
            <a:r>
              <a:rPr lang="fr-CH" sz="2000" dirty="0" err="1">
                <a:solidFill>
                  <a:srgbClr val="000000"/>
                </a:solidFill>
              </a:rPr>
              <a:t>energy</a:t>
            </a:r>
            <a:r>
              <a:rPr lang="fr-CH" sz="2000" dirty="0">
                <a:solidFill>
                  <a:srgbClr val="000000"/>
                </a:solidFill>
              </a:rPr>
              <a:t>) </a:t>
            </a:r>
            <a:r>
              <a:rPr lang="fr-CH" sz="2000" b="1" dirty="0">
                <a:solidFill>
                  <a:srgbClr val="000000"/>
                </a:solidFill>
              </a:rPr>
              <a:t>the </a:t>
            </a:r>
            <a:r>
              <a:rPr lang="fr-CH" sz="2000" b="1" dirty="0" err="1">
                <a:solidFill>
                  <a:srgbClr val="000000"/>
                </a:solidFill>
              </a:rPr>
              <a:t>practical</a:t>
            </a:r>
            <a:r>
              <a:rPr lang="fr-CH" sz="2000" b="1" dirty="0">
                <a:solidFill>
                  <a:srgbClr val="000000"/>
                </a:solidFill>
              </a:rPr>
              <a:t> </a:t>
            </a:r>
            <a:r>
              <a:rPr lang="fr-CH" sz="2000" b="1" dirty="0" err="1">
                <a:solidFill>
                  <a:srgbClr val="000000"/>
                </a:solidFill>
              </a:rPr>
              <a:t>limits</a:t>
            </a:r>
            <a:r>
              <a:rPr lang="fr-CH" sz="2000" b="1" dirty="0">
                <a:solidFill>
                  <a:srgbClr val="000000"/>
                </a:solidFill>
              </a:rPr>
              <a:t> </a:t>
            </a:r>
            <a:r>
              <a:rPr lang="fr-CH" sz="2000" b="1" dirty="0" err="1">
                <a:solidFill>
                  <a:srgbClr val="000000"/>
                </a:solidFill>
              </a:rPr>
              <a:t>is</a:t>
            </a:r>
            <a:r>
              <a:rPr lang="fr-CH" sz="2000" b="1" dirty="0">
                <a:solidFill>
                  <a:srgbClr val="000000"/>
                </a:solidFill>
              </a:rPr>
              <a:t> </a:t>
            </a:r>
            <a:r>
              <a:rPr lang="fr-CH" sz="2000" b="1" dirty="0" err="1">
                <a:solidFill>
                  <a:srgbClr val="000000"/>
                </a:solidFill>
              </a:rPr>
              <a:t>around</a:t>
            </a:r>
            <a:r>
              <a:rPr lang="fr-CH" sz="2000" b="1" dirty="0">
                <a:solidFill>
                  <a:srgbClr val="000000"/>
                </a:solidFill>
              </a:rPr>
              <a:t> 20 T. </a:t>
            </a:r>
            <a:r>
              <a:rPr lang="fr-CH" sz="2000" dirty="0">
                <a:solidFill>
                  <a:srgbClr val="000000"/>
                </a:solidFill>
              </a:rPr>
              <a:t>Such a challenge is similar to a 40 T solenoid (</a:t>
            </a:r>
            <a:r>
              <a:rPr lang="fr-CH" sz="2000" dirty="0">
                <a:solidFill>
                  <a:srgbClr val="000000"/>
                </a:solidFill>
                <a:sym typeface="Symbol"/>
              </a:rPr>
              <a:t>-C)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537538" y="3833499"/>
            <a:ext cx="62179" cy="621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2926788" y="3683486"/>
            <a:ext cx="62179" cy="621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142811" y="3403661"/>
            <a:ext cx="62179" cy="621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118477" y="5888907"/>
            <a:ext cx="2383857" cy="338554"/>
            <a:chOff x="251520" y="5888907"/>
            <a:chExt cx="2383857" cy="338554"/>
          </a:xfrm>
        </p:grpSpPr>
        <p:sp>
          <p:nvSpPr>
            <p:cNvPr id="16" name="TextBox 15"/>
            <p:cNvSpPr txBox="1"/>
            <p:nvPr/>
          </p:nvSpPr>
          <p:spPr>
            <a:xfrm>
              <a:off x="251520" y="5888907"/>
              <a:ext cx="23838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CH" sz="1600" b="1" dirty="0"/>
                <a:t>  Nb-Ti operating dipoles </a:t>
              </a:r>
              <a:endParaRPr lang="en-GB" sz="1600" b="1" dirty="0"/>
            </a:p>
          </p:txBody>
        </p:sp>
        <p:sp>
          <p:nvSpPr>
            <p:cNvPr id="19" name="Flowchart: Decision 18"/>
            <p:cNvSpPr>
              <a:spLocks noChangeAspect="1"/>
            </p:cNvSpPr>
            <p:nvPr/>
          </p:nvSpPr>
          <p:spPr>
            <a:xfrm>
              <a:off x="277305" y="6014936"/>
              <a:ext cx="99852" cy="86496"/>
            </a:xfrm>
            <a:prstGeom prst="flowChartDecision">
              <a:avLst/>
            </a:prstGeom>
            <a:solidFill>
              <a:srgbClr val="3B8AEB"/>
            </a:solidFill>
            <a:ln>
              <a:solidFill>
                <a:srgbClr val="3B8A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99270" y="3014530"/>
            <a:ext cx="3636312" cy="3218126"/>
            <a:chOff x="3732315" y="3014530"/>
            <a:chExt cx="3636312" cy="3218126"/>
          </a:xfrm>
        </p:grpSpPr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3732315" y="3014530"/>
              <a:ext cx="60350" cy="6035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4204466" y="3306756"/>
              <a:ext cx="60350" cy="6035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985872" y="5894102"/>
              <a:ext cx="2382755" cy="338554"/>
              <a:chOff x="4985872" y="5894102"/>
              <a:chExt cx="2382755" cy="338554"/>
            </a:xfrm>
          </p:grpSpPr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4985872" y="6028009"/>
                <a:ext cx="60350" cy="603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016047" y="5894102"/>
                <a:ext cx="23525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600" b="1" dirty="0">
                    <a:sym typeface="Symbol"/>
                  </a:rPr>
                  <a:t>Nb3Sn block test </a:t>
                </a:r>
                <a:r>
                  <a:rPr lang="fr-CH" sz="1600" b="1" dirty="0" err="1">
                    <a:sym typeface="Symbol"/>
                  </a:rPr>
                  <a:t>dipoles</a:t>
                </a:r>
                <a:r>
                  <a:rPr lang="fr-CH" sz="1600" b="1" dirty="0"/>
                  <a:t> </a:t>
                </a:r>
                <a:endParaRPr lang="en-GB" sz="1600" b="1" dirty="0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2502334" y="5888907"/>
            <a:ext cx="2337125" cy="338554"/>
            <a:chOff x="2635377" y="5888907"/>
            <a:chExt cx="2337125" cy="338554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635377" y="6041607"/>
              <a:ext cx="62179" cy="6217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97556" y="5888907"/>
              <a:ext cx="2274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b="1" dirty="0"/>
                <a:t>Nb3Sn cos</a:t>
              </a:r>
              <a:r>
                <a:rPr lang="fr-CH" sz="1600" b="1" dirty="0">
                  <a:sym typeface="Symbol"/>
                </a:rPr>
                <a:t> test </a:t>
              </a:r>
              <a:r>
                <a:rPr lang="fr-CH" sz="1600" b="1" dirty="0" err="1">
                  <a:sym typeface="Symbol"/>
                </a:rPr>
                <a:t>dipoles</a:t>
              </a:r>
              <a:endParaRPr lang="en-GB" sz="1600" b="1" dirty="0"/>
            </a:p>
          </p:txBody>
        </p:sp>
      </p:grpSp>
      <p:sp>
        <p:nvSpPr>
          <p:cNvPr id="26" name="Rectangle 25"/>
          <p:cNvSpPr>
            <a:spLocks noChangeAspect="1"/>
          </p:cNvSpPr>
          <p:nvPr/>
        </p:nvSpPr>
        <p:spPr>
          <a:xfrm>
            <a:off x="4297590" y="3303410"/>
            <a:ext cx="60350" cy="603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675105" y="2191224"/>
            <a:ext cx="18086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20" tIns="45711" rIns="91420" bIns="45711" rtlCol="0">
            <a:spAutoFit/>
          </a:bodyPr>
          <a:lstStyle/>
          <a:p>
            <a:r>
              <a:rPr lang="fr-CH" sz="1400" dirty="0"/>
              <a:t>LBNL, </a:t>
            </a:r>
            <a:r>
              <a:rPr lang="fr-CH" sz="1400" dirty="0" err="1"/>
              <a:t>with</a:t>
            </a:r>
            <a:r>
              <a:rPr lang="fr-CH" sz="1400" dirty="0"/>
              <a:t> large bore</a:t>
            </a:r>
          </a:p>
          <a:p>
            <a:r>
              <a:rPr lang="fr-CH" sz="1400" dirty="0" err="1"/>
              <a:t>Spring</a:t>
            </a:r>
            <a:r>
              <a:rPr lang="fr-CH" sz="1400" dirty="0"/>
              <a:t> 2013</a:t>
            </a:r>
            <a:endParaRPr lang="en-GB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85237" y="2687149"/>
            <a:ext cx="481517" cy="58896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2011-10-04_logoHiLumi561p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" y="114500"/>
            <a:ext cx="1043627" cy="5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802018"/>
            <a:ext cx="8486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343400" y="4752660"/>
            <a:ext cx="838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901" name="TextBox 5"/>
          <p:cNvSpPr txBox="1">
            <a:spLocks noChangeArrowheads="1"/>
          </p:cNvSpPr>
          <p:nvPr/>
        </p:nvSpPr>
        <p:spPr bwMode="auto">
          <a:xfrm>
            <a:off x="5257800" y="4307218"/>
            <a:ext cx="1722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2-GeV Booster</a:t>
            </a:r>
          </a:p>
        </p:txBody>
      </p:sp>
      <p:sp>
        <p:nvSpPr>
          <p:cNvPr id="80902" name="TextBox 6"/>
          <p:cNvSpPr txBox="1">
            <a:spLocks noChangeArrowheads="1"/>
          </p:cNvSpPr>
          <p:nvPr/>
        </p:nvSpPr>
        <p:spPr bwMode="auto">
          <a:xfrm>
            <a:off x="3048000" y="5069218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622231" y="2707018"/>
            <a:ext cx="3978005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2183798"/>
            <a:ext cx="1162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S-SPS?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1183018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3545218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629377" y="494628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7200" y="1259218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878218"/>
            <a:ext cx="234698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HE-LHC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20-T dipole magnets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   </a:t>
            </a:r>
          </a:p>
        </p:txBody>
      </p:sp>
      <p:sp>
        <p:nvSpPr>
          <p:cNvPr id="18" name="Freeform 17"/>
          <p:cNvSpPr/>
          <p:nvPr/>
        </p:nvSpPr>
        <p:spPr>
          <a:xfrm>
            <a:off x="5940152" y="2800803"/>
            <a:ext cx="1523043" cy="269630"/>
          </a:xfrm>
          <a:custGeom>
            <a:avLst/>
            <a:gdLst>
              <a:gd name="connsiteX0" fmla="*/ 0 w 1348154"/>
              <a:gd name="connsiteY0" fmla="*/ 0 h 269630"/>
              <a:gd name="connsiteX1" fmla="*/ 480647 w 1348154"/>
              <a:gd name="connsiteY1" fmla="*/ 93784 h 269630"/>
              <a:gd name="connsiteX2" fmla="*/ 679939 w 1348154"/>
              <a:gd name="connsiteY2" fmla="*/ 234461 h 269630"/>
              <a:gd name="connsiteX3" fmla="*/ 1301262 w 1348154"/>
              <a:gd name="connsiteY3" fmla="*/ 269630 h 269630"/>
              <a:gd name="connsiteX4" fmla="*/ 1301262 w 1348154"/>
              <a:gd name="connsiteY4" fmla="*/ 269630 h 269630"/>
              <a:gd name="connsiteX5" fmla="*/ 1301262 w 1348154"/>
              <a:gd name="connsiteY5" fmla="*/ 269630 h 269630"/>
              <a:gd name="connsiteX6" fmla="*/ 1348154 w 1348154"/>
              <a:gd name="connsiteY6" fmla="*/ 269630 h 2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8154" h="269630">
                <a:moveTo>
                  <a:pt x="0" y="0"/>
                </a:moveTo>
                <a:cubicBezTo>
                  <a:pt x="183662" y="27353"/>
                  <a:pt x="367324" y="54707"/>
                  <a:pt x="480647" y="93784"/>
                </a:cubicBezTo>
                <a:cubicBezTo>
                  <a:pt x="593970" y="132861"/>
                  <a:pt x="543170" y="205153"/>
                  <a:pt x="679939" y="234461"/>
                </a:cubicBezTo>
                <a:cubicBezTo>
                  <a:pt x="816708" y="263769"/>
                  <a:pt x="1301262" y="269630"/>
                  <a:pt x="1301262" y="269630"/>
                </a:cubicBezTo>
                <a:lnTo>
                  <a:pt x="1301262" y="269630"/>
                </a:lnTo>
                <a:lnTo>
                  <a:pt x="1301262" y="269630"/>
                </a:lnTo>
                <a:lnTo>
                  <a:pt x="1348154" y="26963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492369" y="2542895"/>
            <a:ext cx="3317631" cy="1575932"/>
          </a:xfrm>
          <a:custGeom>
            <a:avLst/>
            <a:gdLst>
              <a:gd name="connsiteX0" fmla="*/ 3317631 w 3317631"/>
              <a:gd name="connsiteY0" fmla="*/ 1371600 h 1575932"/>
              <a:gd name="connsiteX1" fmla="*/ 2332893 w 3317631"/>
              <a:gd name="connsiteY1" fmla="*/ 1348154 h 1575932"/>
              <a:gd name="connsiteX2" fmla="*/ 2145323 w 3317631"/>
              <a:gd name="connsiteY2" fmla="*/ 1441938 h 1575932"/>
              <a:gd name="connsiteX3" fmla="*/ 1559169 w 3317631"/>
              <a:gd name="connsiteY3" fmla="*/ 1570892 h 1575932"/>
              <a:gd name="connsiteX4" fmla="*/ 1031631 w 3317631"/>
              <a:gd name="connsiteY4" fmla="*/ 1524000 h 1575932"/>
              <a:gd name="connsiteX5" fmla="*/ 574431 w 3317631"/>
              <a:gd name="connsiteY5" fmla="*/ 1289538 h 1575932"/>
              <a:gd name="connsiteX6" fmla="*/ 246185 w 3317631"/>
              <a:gd name="connsiteY6" fmla="*/ 855785 h 1575932"/>
              <a:gd name="connsiteX7" fmla="*/ 58616 w 3317631"/>
              <a:gd name="connsiteY7" fmla="*/ 457200 h 1575932"/>
              <a:gd name="connsiteX8" fmla="*/ 0 w 3317631"/>
              <a:gd name="connsiteY8" fmla="*/ 0 h 1575932"/>
              <a:gd name="connsiteX9" fmla="*/ 0 w 3317631"/>
              <a:gd name="connsiteY9" fmla="*/ 0 h 1575932"/>
              <a:gd name="connsiteX10" fmla="*/ 0 w 3317631"/>
              <a:gd name="connsiteY10" fmla="*/ 0 h 157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7631" h="1575932">
                <a:moveTo>
                  <a:pt x="3317631" y="1371600"/>
                </a:moveTo>
                <a:cubicBezTo>
                  <a:pt x="2922954" y="1354015"/>
                  <a:pt x="2528278" y="1336431"/>
                  <a:pt x="2332893" y="1348154"/>
                </a:cubicBezTo>
                <a:cubicBezTo>
                  <a:pt x="2137508" y="1359877"/>
                  <a:pt x="2274277" y="1404815"/>
                  <a:pt x="2145323" y="1441938"/>
                </a:cubicBezTo>
                <a:cubicBezTo>
                  <a:pt x="2016369" y="1479061"/>
                  <a:pt x="1744784" y="1557215"/>
                  <a:pt x="1559169" y="1570892"/>
                </a:cubicBezTo>
                <a:cubicBezTo>
                  <a:pt x="1373554" y="1584569"/>
                  <a:pt x="1195754" y="1570892"/>
                  <a:pt x="1031631" y="1524000"/>
                </a:cubicBezTo>
                <a:cubicBezTo>
                  <a:pt x="867508" y="1477108"/>
                  <a:pt x="705339" y="1400907"/>
                  <a:pt x="574431" y="1289538"/>
                </a:cubicBezTo>
                <a:cubicBezTo>
                  <a:pt x="443523" y="1178169"/>
                  <a:pt x="332154" y="994508"/>
                  <a:pt x="246185" y="855785"/>
                </a:cubicBezTo>
                <a:cubicBezTo>
                  <a:pt x="160216" y="717062"/>
                  <a:pt x="99647" y="599831"/>
                  <a:pt x="58616" y="457200"/>
                </a:cubicBezTo>
                <a:cubicBezTo>
                  <a:pt x="17585" y="314569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1160" y="4207383"/>
            <a:ext cx="14980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igher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ransfer lines</a:t>
            </a:r>
            <a:endParaRPr lang="en-US" sz="1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HE-LHC - High </a:t>
            </a:r>
            <a:r>
              <a:rPr lang="en-US" dirty="0"/>
              <a:t>Energy LHC</a:t>
            </a:r>
          </a:p>
        </p:txBody>
      </p:sp>
    </p:spTree>
    <p:extLst>
      <p:ext uri="{BB962C8B-B14F-4D97-AF65-F5344CB8AC3E}">
        <p14:creationId xmlns:p14="http://schemas.microsoft.com/office/powerpoint/2010/main" val="265981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  <p:bldP spid="18" grpId="0" animBg="1"/>
      <p:bldP spid="19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" pitchFamily="34" charset="0"/>
              </a:rPr>
              <a:t>HE-LHC (High Energy LHC</a:t>
            </a:r>
            <a:r>
              <a:rPr lang="it-IT" dirty="0" smtClean="0">
                <a:cs typeface="Calibri" pitchFamily="34" charset="0"/>
              </a:rPr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5486" y="814168"/>
            <a:ext cx="8867433" cy="5735178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Calibri" pitchFamily="34" charset="0"/>
              </a:rPr>
              <a:t>Increasing proton energy beyond 7 </a:t>
            </a:r>
            <a:r>
              <a:rPr lang="en-US" sz="2400" dirty="0" err="1" smtClean="0">
                <a:cs typeface="Calibri" pitchFamily="34" charset="0"/>
              </a:rPr>
              <a:t>TeV</a:t>
            </a:r>
            <a:r>
              <a:rPr lang="en-US" sz="2400" dirty="0" smtClean="0">
                <a:cs typeface="Calibri" pitchFamily="34" charset="0"/>
              </a:rPr>
              <a:t> </a:t>
            </a:r>
            <a:r>
              <a:rPr lang="en-US" sz="2000" dirty="0" smtClean="0">
                <a:cs typeface="Calibri" pitchFamily="34" charset="0"/>
              </a:rPr>
              <a:t>(2010: study group and workshop)</a:t>
            </a:r>
          </a:p>
          <a:p>
            <a:pPr lvl="1"/>
            <a:r>
              <a:rPr lang="en-US" sz="1800" dirty="0" smtClean="0">
                <a:cs typeface="Calibri" pitchFamily="34" charset="0"/>
              </a:rPr>
              <a:t>reuse of the CERN infrastructure</a:t>
            </a:r>
          </a:p>
          <a:p>
            <a:pPr lvl="1"/>
            <a:r>
              <a:rPr lang="en-US" sz="1800" dirty="0" smtClean="0">
                <a:cs typeface="Calibri" pitchFamily="34" charset="0"/>
              </a:rPr>
              <a:t>“ease” in producing luminosity with proton circular collider</a:t>
            </a:r>
          </a:p>
          <a:p>
            <a:pPr lvl="1"/>
            <a:r>
              <a:rPr lang="en-US" sz="1800" dirty="0" smtClean="0">
                <a:cs typeface="Calibri" pitchFamily="34" charset="0"/>
              </a:rPr>
              <a:t>practical and technical experience gained with LHC</a:t>
            </a:r>
          </a:p>
          <a:p>
            <a:r>
              <a:rPr lang="en-US" sz="2400" dirty="0" smtClean="0">
                <a:cs typeface="Calibri" pitchFamily="34" charset="0"/>
              </a:rPr>
              <a:t>Beam energy set by SC magnets </a:t>
            </a:r>
            <a:r>
              <a:rPr lang="en-US" sz="2400" b="1" dirty="0" smtClean="0">
                <a:cs typeface="Calibri" pitchFamily="34" charset="0"/>
              </a:rPr>
              <a:t>dipole field:</a:t>
            </a:r>
            <a:br>
              <a:rPr lang="en-US" sz="2400" b="1" dirty="0" smtClean="0">
                <a:cs typeface="Calibri" pitchFamily="34" charset="0"/>
              </a:rPr>
            </a:br>
            <a:r>
              <a:rPr lang="en-US" sz="2400" b="1" dirty="0" smtClean="0">
                <a:cs typeface="Calibri" pitchFamily="34" charset="0"/>
              </a:rPr>
              <a:t>=&gt; </a:t>
            </a:r>
            <a:r>
              <a:rPr lang="en-US" sz="2400" dirty="0" smtClean="0">
                <a:cs typeface="Calibri" pitchFamily="34" charset="0"/>
              </a:rPr>
              <a:t>16-20 T =</a:t>
            </a:r>
            <a:r>
              <a:rPr lang="en-US" sz="2400" b="1" dirty="0" smtClean="0">
                <a:cs typeface="Calibri" pitchFamily="34" charset="0"/>
              </a:rPr>
              <a:t>= 26 to 33 </a:t>
            </a:r>
            <a:r>
              <a:rPr lang="en-US" sz="2400" b="1" dirty="0" err="1" smtClean="0">
                <a:cs typeface="Calibri" pitchFamily="34" charset="0"/>
              </a:rPr>
              <a:t>TeV</a:t>
            </a:r>
            <a:r>
              <a:rPr lang="en-US" sz="2400" b="1" dirty="0" smtClean="0">
                <a:cs typeface="Calibri" pitchFamily="34" charset="0"/>
              </a:rPr>
              <a:t> </a:t>
            </a:r>
            <a:r>
              <a:rPr lang="en-US" sz="2400" dirty="0" smtClean="0">
                <a:cs typeface="Calibri" pitchFamily="34" charset="0"/>
              </a:rPr>
              <a:t>in the </a:t>
            </a:r>
            <a:r>
              <a:rPr lang="en-US" sz="2400" b="1" dirty="0" err="1" smtClean="0">
                <a:cs typeface="Calibri" pitchFamily="34" charset="0"/>
              </a:rPr>
              <a:t>centre</a:t>
            </a:r>
            <a:r>
              <a:rPr lang="en-US" sz="2400" b="1" dirty="0" smtClean="0">
                <a:cs typeface="Calibri" pitchFamily="34" charset="0"/>
              </a:rPr>
              <a:t> of mass</a:t>
            </a:r>
          </a:p>
          <a:p>
            <a:endParaRPr lang="en-US" sz="1800" dirty="0" smtClean="0"/>
          </a:p>
          <a:p>
            <a:r>
              <a:rPr lang="en-US" sz="1800" dirty="0" smtClean="0"/>
              <a:t>Performance targets:</a:t>
            </a:r>
          </a:p>
          <a:p>
            <a:pPr lvl="1"/>
            <a:r>
              <a:rPr lang="en-US" sz="1700" dirty="0" smtClean="0"/>
              <a:t>proton beam energy 16.5 </a:t>
            </a:r>
            <a:r>
              <a:rPr lang="en-US" sz="1700" dirty="0" err="1" smtClean="0"/>
              <a:t>TeV</a:t>
            </a:r>
            <a:r>
              <a:rPr lang="en-US" sz="1700" dirty="0" smtClean="0"/>
              <a:t> in LHC tunnel</a:t>
            </a:r>
          </a:p>
          <a:p>
            <a:pPr lvl="1"/>
            <a:r>
              <a:rPr lang="en-US" sz="1700" dirty="0" smtClean="0"/>
              <a:t>peak luminosity 2x10</a:t>
            </a:r>
            <a:r>
              <a:rPr lang="en-US" sz="1700" baseline="30000" dirty="0" smtClean="0"/>
              <a:t>34</a:t>
            </a:r>
            <a:r>
              <a:rPr lang="en-US" sz="1700" dirty="0" smtClean="0"/>
              <a:t> cm</a:t>
            </a:r>
            <a:r>
              <a:rPr lang="en-US" sz="1700" baseline="30000" dirty="0" smtClean="0"/>
              <a:t>-2</a:t>
            </a:r>
            <a:r>
              <a:rPr lang="en-US" sz="1700" dirty="0" smtClean="0"/>
              <a:t>s</a:t>
            </a:r>
            <a:r>
              <a:rPr lang="en-US" sz="1700" baseline="30000" dirty="0" smtClean="0"/>
              <a:t>-1</a:t>
            </a:r>
          </a:p>
          <a:p>
            <a:pPr lvl="1"/>
            <a:r>
              <a:rPr lang="en-US" sz="1700" dirty="0" smtClean="0"/>
              <a:t>also heavy ion collisions at equivalent energy</a:t>
            </a:r>
          </a:p>
          <a:p>
            <a:pPr lvl="1"/>
            <a:r>
              <a:rPr lang="en-US" sz="1700" dirty="0" smtClean="0"/>
              <a:t>eventually high-energy </a:t>
            </a:r>
            <a:r>
              <a:rPr lang="en-US" sz="1700" dirty="0" err="1" smtClean="0"/>
              <a:t>ep</a:t>
            </a:r>
            <a:r>
              <a:rPr lang="en-US" sz="1700" dirty="0" smtClean="0"/>
              <a:t> collisions?</a:t>
            </a:r>
            <a:endParaRPr lang="en-US" sz="17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287398"/>
              </p:ext>
            </p:extLst>
          </p:nvPr>
        </p:nvGraphicFramePr>
        <p:xfrm>
          <a:off x="4915212" y="3480442"/>
          <a:ext cx="4228787" cy="3068904"/>
        </p:xfrm>
        <a:graphic>
          <a:graphicData uri="http://schemas.openxmlformats.org/drawingml/2006/table">
            <a:tbl>
              <a:tblPr/>
              <a:tblGrid>
                <a:gridCol w="2556160"/>
                <a:gridCol w="620929"/>
                <a:gridCol w="1051698"/>
              </a:tblGrid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LHC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3333FF"/>
                          </a:solidFill>
                          <a:latin typeface="Calibri"/>
                          <a:ea typeface="Calibri"/>
                          <a:cs typeface="Times New Roman"/>
                        </a:rPr>
                        <a:t>HE-LHC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beam energy [</a:t>
                      </a:r>
                      <a:r>
                        <a:rPr lang="en-US" sz="1400" dirty="0" err="1">
                          <a:latin typeface="Calibri"/>
                          <a:ea typeface="Calibri"/>
                          <a:cs typeface="Times New Roman"/>
                        </a:rPr>
                        <a:t>TeV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16.5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dipole field [T]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8.33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dipole coil aperture [mm]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#bunches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2808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1404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IP beta function [m]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0.55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1 (x), 0.43 (y)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number of </a:t>
                      </a: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IPs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beam </a:t>
                      </a: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current 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[A]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0.584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0.328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SR power per ring [kW]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3.6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Times New Roman"/>
                        </a:rPr>
                        <a:t>65.7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arc SR heat load </a:t>
                      </a:r>
                      <a:r>
                        <a:rPr lang="en-US" sz="1400" dirty="0" err="1">
                          <a:latin typeface="Calibri"/>
                          <a:ea typeface="Calibri"/>
                          <a:cs typeface="Times New Roman"/>
                        </a:rPr>
                        <a:t>dW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latin typeface="Calibri"/>
                          <a:ea typeface="Calibri"/>
                          <a:cs typeface="Times New Roman"/>
                        </a:rPr>
                        <a:t>ds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W/m/</a:t>
                      </a:r>
                      <a:r>
                        <a:rPr lang="en-US" sz="1400" dirty="0" err="1" smtClean="0">
                          <a:latin typeface="Calibri"/>
                          <a:ea typeface="Calibri"/>
                          <a:cs typeface="Times New Roman"/>
                        </a:rPr>
                        <a:t>ap</a:t>
                      </a: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0.21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2.8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peak </a:t>
                      </a: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luminosity [10</a:t>
                      </a:r>
                      <a:r>
                        <a:rPr lang="en-US" sz="1400" baseline="30000" dirty="0" smtClean="0"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  <a:r>
                        <a:rPr lang="en-US" sz="1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r>
                        <a:rPr lang="en-US" sz="1400" baseline="30000" dirty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400" baseline="30000" dirty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1.0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events per crossing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031" marR="33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15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" pitchFamily="34" charset="0"/>
              </a:rPr>
              <a:t>HE-LHC </a:t>
            </a:r>
            <a:r>
              <a:rPr lang="it-IT" dirty="0" err="1" smtClean="0">
                <a:cs typeface="Calibri" pitchFamily="34" charset="0"/>
              </a:rPr>
              <a:t>Challenges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5486" y="814168"/>
            <a:ext cx="8867433" cy="5735178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20-T dipole magnets</a:t>
            </a:r>
          </a:p>
          <a:p>
            <a:pPr lvl="1"/>
            <a:r>
              <a:rPr lang="en-US" sz="1900" dirty="0" smtClean="0"/>
              <a:t>intense R&amp;D program, profits from HL-LHC developments</a:t>
            </a:r>
          </a:p>
          <a:p>
            <a:pPr lvl="1"/>
            <a:endParaRPr lang="en-US" sz="1900" dirty="0" smtClean="0"/>
          </a:p>
          <a:p>
            <a:r>
              <a:rPr lang="en-US" sz="2000" dirty="0" smtClean="0"/>
              <a:t>HE-LHC needs substantial advance in many other domains:</a:t>
            </a:r>
          </a:p>
          <a:p>
            <a:pPr lvl="1"/>
            <a:r>
              <a:rPr lang="en-US" sz="1800" dirty="0" smtClean="0"/>
              <a:t>accelerator physics</a:t>
            </a:r>
          </a:p>
          <a:p>
            <a:pPr lvl="1"/>
            <a:r>
              <a:rPr lang="en-US" sz="1800" dirty="0" smtClean="0"/>
              <a:t>collimation (with increased beam energy and energy density)</a:t>
            </a:r>
          </a:p>
          <a:p>
            <a:pPr lvl="1"/>
            <a:r>
              <a:rPr lang="en-US" sz="1800" dirty="0" smtClean="0"/>
              <a:t>beam injection – strong Injector upgrade (…SPS 1 </a:t>
            </a:r>
            <a:r>
              <a:rPr lang="en-US" sz="1800" dirty="0" err="1" smtClean="0"/>
              <a:t>TeV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beam dumping</a:t>
            </a:r>
          </a:p>
          <a:p>
            <a:pPr lvl="1"/>
            <a:r>
              <a:rPr lang="en-US" sz="1800" dirty="0" smtClean="0"/>
              <a:t>handling a synchrotron radiation = 20 LHC &gt; challenge for vacuum and cryogenics. </a:t>
            </a:r>
          </a:p>
          <a:p>
            <a:r>
              <a:rPr lang="en-US" sz="1800" dirty="0" smtClean="0"/>
              <a:t>Synchrotron radiation will also constitute a real advantage for HE-LHC design:</a:t>
            </a:r>
            <a:br>
              <a:rPr lang="en-US" sz="1800" dirty="0" smtClean="0"/>
            </a:br>
            <a:r>
              <a:rPr lang="en-US" sz="1800" dirty="0" smtClean="0"/>
              <a:t>for the first time a hadron collider will benefit of a short damping time 1-2 hours instead of 13-25 h (longitudinal and transverse respectively) of the present LHC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881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" y="816175"/>
            <a:ext cx="9143999" cy="5614975"/>
            <a:chOff x="0" y="816174"/>
            <a:chExt cx="9143999" cy="5714562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219016" y="1052736"/>
              <a:ext cx="8772380" cy="4234805"/>
              <a:chOff x="566489" y="692696"/>
              <a:chExt cx="8202885" cy="3959882"/>
            </a:xfrm>
          </p:grpSpPr>
          <p:pic>
            <p:nvPicPr>
              <p:cNvPr id="7" name="Picture 6" descr="20T_coil_v3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283969" y="916649"/>
                <a:ext cx="4104456" cy="1471010"/>
              </a:xfrm>
              <a:prstGeom prst="rect">
                <a:avLst/>
              </a:prstGeom>
            </p:spPr>
          </p:pic>
          <p:pic>
            <p:nvPicPr>
              <p:cNvPr id="8" name="Picture 7" descr="20T_iron_v3.JPG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115616" y="692696"/>
                <a:ext cx="3168352" cy="2365108"/>
              </a:xfrm>
              <a:prstGeom prst="rect">
                <a:avLst/>
              </a:prstGeom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41683" y="2420887"/>
                <a:ext cx="3227691" cy="2213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6489" y="3278411"/>
                <a:ext cx="4844720" cy="1374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19016" y="5309355"/>
              <a:ext cx="8924983" cy="122138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Magnet design: 40 mm bore (depends on injection energy: &gt; 1 </a:t>
              </a:r>
              <a:r>
                <a:rPr lang="en-US" b="1" dirty="0" err="1" smtClean="0"/>
                <a:t>Tev</a:t>
              </a:r>
              <a:r>
                <a:rPr lang="en-US" b="1" dirty="0" smtClean="0"/>
                <a:t>)</a:t>
              </a:r>
              <a:br>
                <a:rPr lang="en-US" b="1" dirty="0" smtClean="0"/>
              </a:br>
              <a:r>
                <a:rPr lang="en-US" b="1" dirty="0" smtClean="0"/>
                <a:t>Approximately 2.5 times more SC than LHC: 3000 </a:t>
              </a:r>
              <a:r>
                <a:rPr lang="en-US" b="1" dirty="0" err="1" smtClean="0"/>
                <a:t>tonnes</a:t>
              </a:r>
              <a:r>
                <a:rPr lang="en-US" b="1" dirty="0" smtClean="0"/>
                <a:t>! (~4000 long magnets)</a:t>
              </a:r>
            </a:p>
            <a:p>
              <a:r>
                <a:rPr lang="en-US" b="1" dirty="0" smtClean="0"/>
                <a:t>Multiple powering in the same magnet for FQ (and more sectioning for energy)</a:t>
              </a:r>
            </a:p>
            <a:p>
              <a:r>
                <a:rPr lang="en-US" b="1" dirty="0" smtClean="0"/>
                <a:t>Only a first attempt: </a:t>
              </a:r>
              <a:r>
                <a:rPr lang="en-US" b="1" dirty="0" err="1" smtClean="0"/>
                <a:t>cos</a:t>
              </a:r>
              <a:r>
                <a:rPr lang="en-US" b="1" dirty="0" smtClean="0">
                  <a:sym typeface="Symbol"/>
                </a:rPr>
                <a:t> and other shapes will be also investigated</a:t>
              </a:r>
              <a:endParaRPr lang="en-US" b="1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3428157"/>
              <a:ext cx="806267" cy="31323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/>
                <a:t>L. Rossi 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500427" y="2102557"/>
              <a:ext cx="0" cy="37101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667172" y="2146587"/>
              <a:ext cx="0" cy="39872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2092822" y="2090680"/>
              <a:ext cx="784167" cy="267141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355976" y="1292237"/>
              <a:ext cx="3888432" cy="1253070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814452" y="1292237"/>
              <a:ext cx="1651610" cy="799218"/>
            </a:xfrm>
            <a:custGeom>
              <a:avLst/>
              <a:gdLst>
                <a:gd name="connsiteX0" fmla="*/ 0 w 1651610"/>
                <a:gd name="connsiteY0" fmla="*/ 661000 h 661000"/>
                <a:gd name="connsiteX1" fmla="*/ 748145 w 1651610"/>
                <a:gd name="connsiteY1" fmla="*/ 542247 h 661000"/>
                <a:gd name="connsiteX2" fmla="*/ 1235034 w 1651610"/>
                <a:gd name="connsiteY2" fmla="*/ 316616 h 661000"/>
                <a:gd name="connsiteX3" fmla="*/ 1615044 w 1651610"/>
                <a:gd name="connsiteY3" fmla="*/ 31608 h 661000"/>
                <a:gd name="connsiteX4" fmla="*/ 1615044 w 1651610"/>
                <a:gd name="connsiteY4" fmla="*/ 19733 h 66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610" h="661000">
                  <a:moveTo>
                    <a:pt x="0" y="661000"/>
                  </a:moveTo>
                  <a:cubicBezTo>
                    <a:pt x="271153" y="630322"/>
                    <a:pt x="542306" y="599644"/>
                    <a:pt x="748145" y="542247"/>
                  </a:cubicBezTo>
                  <a:cubicBezTo>
                    <a:pt x="953984" y="484850"/>
                    <a:pt x="1090551" y="401722"/>
                    <a:pt x="1235034" y="316616"/>
                  </a:cubicBezTo>
                  <a:cubicBezTo>
                    <a:pt x="1379517" y="231510"/>
                    <a:pt x="1551709" y="81088"/>
                    <a:pt x="1615044" y="31608"/>
                  </a:cubicBezTo>
                  <a:cubicBezTo>
                    <a:pt x="1678379" y="-17873"/>
                    <a:pt x="1646711" y="930"/>
                    <a:pt x="1615044" y="19733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826328" y="2352712"/>
              <a:ext cx="1721266" cy="192595"/>
            </a:xfrm>
            <a:custGeom>
              <a:avLst/>
              <a:gdLst>
                <a:gd name="connsiteX0" fmla="*/ 0 w 1890121"/>
                <a:gd name="connsiteY0" fmla="*/ 0 h 234868"/>
                <a:gd name="connsiteX1" fmla="*/ 890650 w 1890121"/>
                <a:gd name="connsiteY1" fmla="*/ 95003 h 234868"/>
                <a:gd name="connsiteX2" fmla="*/ 1828800 w 1890121"/>
                <a:gd name="connsiteY2" fmla="*/ 225632 h 234868"/>
                <a:gd name="connsiteX3" fmla="*/ 1721922 w 1890121"/>
                <a:gd name="connsiteY3" fmla="*/ 213756 h 23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0121" h="234868">
                  <a:moveTo>
                    <a:pt x="0" y="0"/>
                  </a:moveTo>
                  <a:lnTo>
                    <a:pt x="890650" y="95003"/>
                  </a:lnTo>
                  <a:cubicBezTo>
                    <a:pt x="1195450" y="132608"/>
                    <a:pt x="1690255" y="205840"/>
                    <a:pt x="1828800" y="225632"/>
                  </a:cubicBezTo>
                  <a:cubicBezTo>
                    <a:pt x="1967345" y="245424"/>
                    <a:pt x="1844633" y="229590"/>
                    <a:pt x="1721922" y="213756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389298" y="1406080"/>
              <a:ext cx="1639086" cy="1494831"/>
              <a:chOff x="6389298" y="1737191"/>
              <a:chExt cx="1639086" cy="1494831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6389298" y="1737191"/>
                <a:ext cx="1639086" cy="1103602"/>
              </a:xfrm>
              <a:prstGeom prst="roundRect">
                <a:avLst>
                  <a:gd name="adj" fmla="val 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>
                <a:stCxn id="27" idx="2"/>
              </p:cNvCxnSpPr>
              <p:nvPr/>
            </p:nvCxnSpPr>
            <p:spPr>
              <a:xfrm>
                <a:off x="7208841" y="2840793"/>
                <a:ext cx="0" cy="39122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>
            <a:xfrm>
              <a:off x="2411760" y="3817969"/>
              <a:ext cx="682939" cy="10777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9017" y="3817969"/>
              <a:ext cx="824592" cy="10777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906761" y="816174"/>
              <a:ext cx="4510771" cy="37588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Using multiple SC material (cost optimized)</a:t>
              </a:r>
              <a:endPara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594357" y="4756499"/>
              <a:ext cx="1619103" cy="469853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T field!</a:t>
              </a:r>
            </a:p>
          </p:txBody>
        </p:sp>
        <p:sp>
          <p:nvSpPr>
            <p:cNvPr id="20" name="Flèche à angle droit 19"/>
            <p:cNvSpPr/>
            <p:nvPr/>
          </p:nvSpPr>
          <p:spPr>
            <a:xfrm rot="5400000">
              <a:off x="3047392" y="4671200"/>
              <a:ext cx="252799" cy="841128"/>
            </a:xfrm>
            <a:prstGeom prst="bent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consistent conceptual design</a:t>
            </a:r>
          </a:p>
        </p:txBody>
      </p:sp>
    </p:spTree>
    <p:extLst>
      <p:ext uri="{BB962C8B-B14F-4D97-AF65-F5344CB8AC3E}">
        <p14:creationId xmlns:p14="http://schemas.microsoft.com/office/powerpoint/2010/main" val="38599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HE-LHC: VHE-LHC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5487" y="814169"/>
            <a:ext cx="5357670" cy="2148910"/>
          </a:xfrm>
        </p:spPr>
        <p:txBody>
          <a:bodyPr/>
          <a:lstStyle/>
          <a:p>
            <a:r>
              <a:rPr lang="en-US" dirty="0" smtClean="0"/>
              <a:t>new 80 km ring</a:t>
            </a:r>
          </a:p>
          <a:p>
            <a:r>
              <a:rPr lang="en-US" dirty="0" smtClean="0"/>
              <a:t>VHE-LHC with 100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cms</a:t>
            </a:r>
            <a:endParaRPr lang="en-US" dirty="0" smtClean="0"/>
          </a:p>
          <a:p>
            <a:r>
              <a:rPr lang="en-US" dirty="0" smtClean="0"/>
              <a:t>injector in the same tunnel</a:t>
            </a:r>
          </a:p>
          <a:p>
            <a:r>
              <a:rPr lang="en-US" dirty="0" smtClean="0"/>
              <a:t>possibility for TLEP/</a:t>
            </a:r>
            <a:r>
              <a:rPr lang="en-US" dirty="0" err="1"/>
              <a:t>V</a:t>
            </a:r>
            <a:r>
              <a:rPr lang="en-US" dirty="0" err="1" smtClean="0"/>
              <a:t>LHeC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03"/>
          <a:stretch/>
        </p:blipFill>
        <p:spPr bwMode="auto">
          <a:xfrm>
            <a:off x="5503156" y="3630299"/>
            <a:ext cx="3420304" cy="27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22" y="957676"/>
            <a:ext cx="3384597" cy="249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7236295" y="3443545"/>
            <a:ext cx="369298" cy="6836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36295" y="6014740"/>
            <a:ext cx="190770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 err="1" smtClean="0"/>
              <a:t>From</a:t>
            </a:r>
            <a:r>
              <a:rPr lang="fr-CH" sz="1400" b="1" dirty="0" smtClean="0"/>
              <a:t> H. Piekarz </a:t>
            </a:r>
            <a:br>
              <a:rPr lang="fr-CH" sz="1400" b="1" dirty="0" smtClean="0"/>
            </a:br>
            <a:r>
              <a:rPr lang="fr-CH" sz="1400" b="1" dirty="0" smtClean="0"/>
              <a:t>Malta </a:t>
            </a:r>
            <a:r>
              <a:rPr lang="fr-CH" sz="1400" b="1" dirty="0" err="1"/>
              <a:t>P</a:t>
            </a:r>
            <a:r>
              <a:rPr lang="fr-CH" sz="1400" b="1" dirty="0" err="1" smtClean="0"/>
              <a:t>rooc</a:t>
            </a:r>
            <a:r>
              <a:rPr lang="fr-CH" sz="1400" b="1" dirty="0" smtClean="0"/>
              <a:t>. Pag. 101</a:t>
            </a:r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/>
          <a:lstStyle/>
          <a:p>
            <a:fld id="{0FA004B2-1541-5046-B6F2-22AF56585712}" type="slidenum">
              <a:rPr lang="en-US" smtClean="0"/>
              <a:t>17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3744" y="2963078"/>
            <a:ext cx="5253030" cy="3574881"/>
            <a:chOff x="818733" y="2586815"/>
            <a:chExt cx="5554579" cy="36780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33" y="2586815"/>
              <a:ext cx="5554579" cy="367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4149069" y="4170530"/>
              <a:ext cx="167432" cy="16200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814577" y="3746891"/>
              <a:ext cx="764199" cy="375754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04610" y="3740191"/>
              <a:ext cx="677028" cy="336669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/>
            <p:cNvSpPr/>
            <p:nvPr/>
          </p:nvSpPr>
          <p:spPr>
            <a:xfrm rot="17276154">
              <a:off x="4165578" y="4070439"/>
              <a:ext cx="421022" cy="520087"/>
            </a:xfrm>
            <a:prstGeom prst="arc">
              <a:avLst>
                <a:gd name="adj1" fmla="val 17270514"/>
                <a:gd name="adj2" fmla="val 20935823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Curved Connector 26"/>
            <p:cNvCxnSpPr/>
            <p:nvPr/>
          </p:nvCxnSpPr>
          <p:spPr>
            <a:xfrm rot="10800000">
              <a:off x="3904610" y="4251531"/>
              <a:ext cx="411891" cy="81000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752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Parameters list of LHC upgrades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 bwMode="auto">
          <a:xfrm>
            <a:off x="35277" y="1056813"/>
            <a:ext cx="9144000" cy="455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6724828" y="2640601"/>
            <a:ext cx="770384" cy="288032"/>
          </a:xfrm>
          <a:prstGeom prst="ellipse">
            <a:avLst/>
          </a:prstGeom>
          <a:solidFill>
            <a:schemeClr val="accent6">
              <a:lumMod val="40000"/>
              <a:lumOff val="60000"/>
              <a:alpha val="28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930066" y="2194773"/>
            <a:ext cx="770384" cy="473123"/>
          </a:xfrm>
          <a:prstGeom prst="ellipse">
            <a:avLst/>
          </a:prstGeom>
          <a:solidFill>
            <a:schemeClr val="accent6">
              <a:lumMod val="40000"/>
              <a:lumOff val="60000"/>
              <a:alpha val="28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732242" y="2167479"/>
            <a:ext cx="770384" cy="288032"/>
          </a:xfrm>
          <a:prstGeom prst="ellipse">
            <a:avLst/>
          </a:prstGeom>
          <a:solidFill>
            <a:schemeClr val="accent6">
              <a:lumMod val="40000"/>
              <a:lumOff val="60000"/>
              <a:alpha val="28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591871" y="3245021"/>
            <a:ext cx="2094931" cy="382763"/>
          </a:xfrm>
          <a:prstGeom prst="ellipse">
            <a:avLst/>
          </a:prstGeom>
          <a:solidFill>
            <a:schemeClr val="accent1">
              <a:lumMod val="40000"/>
              <a:lumOff val="60000"/>
              <a:alpha val="33000"/>
            </a:schemeClr>
          </a:solidFill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963992" y="837381"/>
            <a:ext cx="3627879" cy="369332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r>
              <a:rPr lang="fr-CH" dirty="0" smtClean="0"/>
              <a:t>(O. Dominguez and F. Zimmermann)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6" b="31606"/>
          <a:stretch/>
        </p:blipFill>
        <p:spPr bwMode="auto">
          <a:xfrm>
            <a:off x="60264" y="5608686"/>
            <a:ext cx="9102458" cy="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605519" y="5776180"/>
            <a:ext cx="2094931" cy="382763"/>
          </a:xfrm>
          <a:prstGeom prst="ellipse">
            <a:avLst/>
          </a:prstGeom>
          <a:solidFill>
            <a:schemeClr val="accent1">
              <a:lumMod val="40000"/>
              <a:lumOff val="60000"/>
              <a:alpha val="33000"/>
            </a:schemeClr>
          </a:solidFill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0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Proton-Proton Timeline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4"/>
          <a:stretch/>
        </p:blipFill>
        <p:spPr bwMode="auto">
          <a:xfrm>
            <a:off x="121298" y="822498"/>
            <a:ext cx="8604448" cy="29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e 2"/>
          <p:cNvGrpSpPr/>
          <p:nvPr/>
        </p:nvGrpSpPr>
        <p:grpSpPr>
          <a:xfrm>
            <a:off x="60475" y="3174726"/>
            <a:ext cx="9000492" cy="3354187"/>
            <a:chOff x="0" y="3465004"/>
            <a:chExt cx="9000492" cy="335418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475" y="4136316"/>
              <a:ext cx="2811463" cy="268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Ellipse 4"/>
            <p:cNvSpPr/>
            <p:nvPr/>
          </p:nvSpPr>
          <p:spPr>
            <a:xfrm>
              <a:off x="3311860" y="3465004"/>
              <a:ext cx="1259346" cy="67131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ZoneTexte 5"/>
            <p:cNvSpPr txBox="1"/>
            <p:nvPr/>
          </p:nvSpPr>
          <p:spPr>
            <a:xfrm>
              <a:off x="0" y="4136316"/>
              <a:ext cx="3023828" cy="921004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Either using existing</a:t>
              </a:r>
            </a:p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LEP/LHC tunnel to reach 26-32 </a:t>
              </a:r>
              <a:r>
                <a:rPr lang="en-US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TeV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collisions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Connecteur droit avec flèche 6"/>
            <p:cNvCxnSpPr>
              <a:endCxn id="20" idx="3"/>
            </p:cNvCxnSpPr>
            <p:nvPr/>
          </p:nvCxnSpPr>
          <p:spPr>
            <a:xfrm flipH="1" flipV="1">
              <a:off x="3023828" y="4596819"/>
              <a:ext cx="1008113" cy="47329"/>
            </a:xfrm>
            <a:prstGeom prst="straightConnector1">
              <a:avLst/>
            </a:prstGeom>
            <a:ln w="57150">
              <a:solidFill>
                <a:srgbClr val="FFFF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7"/>
            <p:cNvCxnSpPr/>
            <p:nvPr/>
          </p:nvCxnSpPr>
          <p:spPr>
            <a:xfrm>
              <a:off x="5220072" y="5049180"/>
              <a:ext cx="1008112" cy="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8"/>
            <p:cNvSpPr txBox="1"/>
            <p:nvPr/>
          </p:nvSpPr>
          <p:spPr>
            <a:xfrm>
              <a:off x="6228185" y="4136315"/>
              <a:ext cx="2772307" cy="92100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 build (or reuse) a 80km tunnel to reach 80-100 TeV collisions</a:t>
              </a:r>
            </a:p>
          </p:txBody>
        </p:sp>
      </p:grpSp>
      <p:sp>
        <p:nvSpPr>
          <p:cNvPr id="8" name="ZoneTexte 9"/>
          <p:cNvSpPr txBox="1"/>
          <p:nvPr/>
        </p:nvSpPr>
        <p:spPr>
          <a:xfrm>
            <a:off x="640141" y="5704904"/>
            <a:ext cx="7983083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20" tIns="45711" rIns="91420" bIns="45711" rtlCol="0">
            <a:spAutoFit/>
          </a:bodyPr>
          <a:lstStyle/>
          <a:p>
            <a:pPr algn="l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both cases, SC challenge to develop 16-20 Tesla magnets!</a:t>
            </a:r>
          </a:p>
          <a:p>
            <a:pPr algn="l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Magnets for HL_LHC is an indispensable first step</a:t>
            </a:r>
          </a:p>
        </p:txBody>
      </p:sp>
    </p:spTree>
    <p:extLst>
      <p:ext uri="{BB962C8B-B14F-4D97-AF65-F5344CB8AC3E}">
        <p14:creationId xmlns:p14="http://schemas.microsoft.com/office/powerpoint/2010/main" val="88870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9764" y="1127792"/>
            <a:ext cx="8526329" cy="527737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Hadron Colliders</a:t>
            </a:r>
          </a:p>
          <a:p>
            <a:pPr lvl="1"/>
            <a:r>
              <a:rPr lang="en-US" dirty="0"/>
              <a:t>LHC up to 2020</a:t>
            </a:r>
          </a:p>
          <a:p>
            <a:pPr lvl="1"/>
            <a:r>
              <a:rPr lang="en-US" dirty="0"/>
              <a:t>LHC after 2020: HE-LHC</a:t>
            </a:r>
          </a:p>
          <a:p>
            <a:r>
              <a:rPr lang="en-US" dirty="0"/>
              <a:t>Lepton Colliders</a:t>
            </a:r>
          </a:p>
          <a:p>
            <a:pPr lvl="1"/>
            <a:r>
              <a:rPr lang="en-US" dirty="0"/>
              <a:t>Linear </a:t>
            </a:r>
            <a:r>
              <a:rPr lang="en-US" dirty="0" err="1"/>
              <a:t>e+e</a:t>
            </a:r>
            <a:r>
              <a:rPr lang="en-US" dirty="0"/>
              <a:t>- Colliders: ILC and CLIC</a:t>
            </a:r>
          </a:p>
          <a:p>
            <a:pPr lvl="1"/>
            <a:r>
              <a:rPr lang="en-US" dirty="0"/>
              <a:t>Circular </a:t>
            </a:r>
            <a:r>
              <a:rPr lang="en-US" dirty="0" err="1"/>
              <a:t>e+e</a:t>
            </a:r>
            <a:r>
              <a:rPr lang="en-US" dirty="0"/>
              <a:t>- colliders: LEP3, DLEP, TLEP</a:t>
            </a:r>
            <a:r>
              <a:rPr lang="en-US" dirty="0" smtClean="0"/>
              <a:t>, </a:t>
            </a:r>
            <a:r>
              <a:rPr lang="en-US" dirty="0" err="1" smtClean="0"/>
              <a:t>SuperTRISTAN</a:t>
            </a:r>
            <a:endParaRPr lang="en-US" dirty="0"/>
          </a:p>
          <a:p>
            <a:pPr lvl="1"/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smtClean="0"/>
              <a:t>Collider</a:t>
            </a:r>
            <a:endParaRPr lang="en-US" dirty="0"/>
          </a:p>
          <a:p>
            <a:r>
              <a:rPr lang="en-US" dirty="0"/>
              <a:t>Hadron-Lepton Colliders</a:t>
            </a:r>
          </a:p>
          <a:p>
            <a:pPr lvl="1"/>
            <a:r>
              <a:rPr lang="en-US" dirty="0" err="1"/>
              <a:t>LHeC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eRHIC</a:t>
            </a:r>
            <a:endParaRPr lang="en-US" dirty="0"/>
          </a:p>
          <a:p>
            <a:r>
              <a:rPr lang="en-US" dirty="0"/>
              <a:t>Plasma accelerators</a:t>
            </a:r>
          </a:p>
          <a:p>
            <a:r>
              <a:rPr lang="en-US" dirty="0" smtClean="0"/>
              <a:t>Higgs </a:t>
            </a:r>
            <a:r>
              <a:rPr lang="en-US" dirty="0"/>
              <a:t>Factories : Linear, </a:t>
            </a:r>
            <a:r>
              <a:rPr lang="en-US" dirty="0" smtClean="0"/>
              <a:t>circular, </a:t>
            </a:r>
            <a:r>
              <a:rPr lang="en-US" dirty="0" err="1" smtClean="0"/>
              <a:t>γ-γ</a:t>
            </a:r>
            <a:r>
              <a:rPr lang="en-US" dirty="0" smtClean="0"/>
              <a:t>, </a:t>
            </a:r>
            <a:r>
              <a:rPr lang="en-US" dirty="0" err="1"/>
              <a:t>muon</a:t>
            </a:r>
            <a:r>
              <a:rPr lang="en-US" dirty="0"/>
              <a:t> colliders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5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9" y="790260"/>
            <a:ext cx="7043673" cy="45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16273" y="1169562"/>
            <a:ext cx="6243261" cy="185034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93688" y="790260"/>
            <a:ext cx="1396357" cy="197151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50"/>
                </a:solidFill>
                <a:latin typeface="Calibri" pitchFamily="34" charset="0"/>
              </a:rPr>
              <a:t>RR </a:t>
            </a:r>
            <a:r>
              <a:rPr lang="en-US" sz="2800" b="1" dirty="0" err="1">
                <a:solidFill>
                  <a:srgbClr val="00B050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00B050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new </a:t>
            </a:r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ring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in LHC tunnel,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with bypasses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around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experiments</a:t>
            </a:r>
            <a:endParaRPr lang="en-US" sz="2800" b="1" dirty="0">
              <a:solidFill>
                <a:srgbClr val="00B05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17592" y="3140426"/>
            <a:ext cx="1138584" cy="48208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61447" y="3019905"/>
            <a:ext cx="1834363" cy="158207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50"/>
                </a:solidFill>
                <a:latin typeface="Calibri" pitchFamily="34" charset="0"/>
              </a:rPr>
              <a:t>RR </a:t>
            </a:r>
            <a:r>
              <a:rPr lang="en-US" sz="2800" b="1" dirty="0" err="1">
                <a:solidFill>
                  <a:srgbClr val="00B050"/>
                </a:solidFill>
                <a:latin typeface="Calibri" pitchFamily="34" charset="0"/>
              </a:rPr>
              <a:t>LHeC</a:t>
            </a:r>
            <a:endParaRPr lang="en-US" sz="2800" b="1" dirty="0">
              <a:solidFill>
                <a:srgbClr val="00B05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50"/>
                </a:solidFill>
                <a:latin typeface="Calibri" pitchFamily="34" charset="0"/>
              </a:rPr>
              <a:t>e-/e+ injector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10 </a:t>
            </a:r>
            <a:r>
              <a:rPr lang="en-US" sz="2000" b="1" dirty="0" err="1">
                <a:solidFill>
                  <a:srgbClr val="00B050"/>
                </a:solidFill>
                <a:latin typeface="Calibri" pitchFamily="34" charset="0"/>
              </a:rPr>
              <a:t>GeV</a:t>
            </a:r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10 min. filling time</a:t>
            </a:r>
            <a:endParaRPr lang="en-US" sz="2800" b="1" dirty="0">
              <a:solidFill>
                <a:srgbClr val="00B05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5042810" y="3150041"/>
            <a:ext cx="1446256" cy="37952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76101" y="2256167"/>
            <a:ext cx="723128" cy="4427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013477" y="2241102"/>
            <a:ext cx="692998" cy="4427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16273" y="1995473"/>
            <a:ext cx="822311" cy="301303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316273" y="1995473"/>
            <a:ext cx="822311" cy="301303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759056" y="2658341"/>
            <a:ext cx="822311" cy="301303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759056" y="2658341"/>
            <a:ext cx="822311" cy="301303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2997307"/>
            <a:ext cx="1247694" cy="2068871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LR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recirculating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</a:rPr>
              <a:t>linac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LHeC</a:t>
            </a:r>
            <a:r>
              <a:rPr lang="en-US" sz="3600" dirty="0" smtClean="0"/>
              <a:t> - Large </a:t>
            </a:r>
            <a:r>
              <a:rPr lang="en-US" sz="3600" dirty="0"/>
              <a:t>Hadron electron </a:t>
            </a:r>
            <a:r>
              <a:rPr lang="en-US" sz="3600" dirty="0" smtClean="0"/>
              <a:t>Collider</a:t>
            </a:r>
            <a:endParaRPr lang="en-US" sz="3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86" y="122176"/>
            <a:ext cx="803274" cy="495390"/>
          </a:xfrm>
          <a:prstGeom prst="rect">
            <a:avLst/>
          </a:prstGeom>
        </p:spPr>
      </p:pic>
      <p:sp>
        <p:nvSpPr>
          <p:cNvPr id="21" name="Content Placeholder 1"/>
          <p:cNvSpPr txBox="1">
            <a:spLocks/>
          </p:cNvSpPr>
          <p:nvPr/>
        </p:nvSpPr>
        <p:spPr>
          <a:xfrm>
            <a:off x="12442" y="5346092"/>
            <a:ext cx="4644228" cy="1300289"/>
          </a:xfrm>
          <a:prstGeom prst="rect">
            <a:avLst/>
          </a:prstGeom>
        </p:spPr>
        <p:txBody>
          <a:bodyPr/>
          <a:lstStyle>
            <a:lvl1pPr marL="391563" indent="-29367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67000"/>
              <a:buFontTx/>
              <a:buBlip>
                <a:blip r:embed="rId4"/>
              </a:buBlip>
              <a:defRPr sz="25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8194" indent="-26056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67000"/>
              <a:buFontTx/>
              <a:buBlip>
                <a:blip r:embed="rId4"/>
              </a:buBlip>
              <a:defRPr sz="24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2pPr>
            <a:lvl3pPr marL="1050889" indent="-240411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67000"/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3pPr>
            <a:lvl4pPr marL="1361836" indent="-19578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4pPr>
            <a:lvl5pPr marL="1957820" indent="-19578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5pPr>
            <a:lvl6pPr marL="2372417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6pPr>
            <a:lvl7pPr marL="2787014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7pPr>
            <a:lvl8pPr marL="3201611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8pPr>
            <a:lvl9pPr marL="3616208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6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Performance targets</a:t>
            </a:r>
          </a:p>
          <a:p>
            <a:pPr lvl="1">
              <a:lnSpc>
                <a:spcPct val="60000"/>
              </a:lnSpc>
            </a:pPr>
            <a:r>
              <a:rPr lang="en-US" sz="1900" dirty="0" smtClean="0"/>
              <a:t>e- energy ≥60 </a:t>
            </a:r>
            <a:r>
              <a:rPr lang="en-US" sz="1900" dirty="0" err="1" smtClean="0"/>
              <a:t>GeV</a:t>
            </a:r>
            <a:endParaRPr lang="en-US" sz="1900" dirty="0" smtClean="0"/>
          </a:p>
          <a:p>
            <a:pPr lvl="1">
              <a:lnSpc>
                <a:spcPct val="60000"/>
              </a:lnSpc>
            </a:pPr>
            <a:r>
              <a:rPr lang="en-US" sz="1900" dirty="0" smtClean="0"/>
              <a:t>luminosity ~10</a:t>
            </a:r>
            <a:r>
              <a:rPr lang="en-US" sz="1900" baseline="30000" dirty="0" smtClean="0"/>
              <a:t>33</a:t>
            </a:r>
            <a:r>
              <a:rPr lang="en-US" sz="1900" dirty="0" smtClean="0"/>
              <a:t> cm</a:t>
            </a:r>
            <a:r>
              <a:rPr lang="en-US" sz="1900" baseline="30000" dirty="0" smtClean="0"/>
              <a:t>-2</a:t>
            </a:r>
            <a:r>
              <a:rPr lang="en-US" sz="1900" dirty="0" smtClean="0"/>
              <a:t>s</a:t>
            </a:r>
            <a:r>
              <a:rPr lang="en-US" sz="1900" baseline="30000" dirty="0" smtClean="0"/>
              <a:t>-1</a:t>
            </a:r>
          </a:p>
          <a:p>
            <a:pPr lvl="1">
              <a:lnSpc>
                <a:spcPct val="60000"/>
              </a:lnSpc>
            </a:pPr>
            <a:r>
              <a:rPr lang="en-US" sz="1900" dirty="0" smtClean="0"/>
              <a:t>total electrical power for e</a:t>
            </a:r>
            <a:r>
              <a:rPr lang="en-US" sz="1900" baseline="30000" dirty="0" smtClean="0"/>
              <a:t>-</a:t>
            </a:r>
            <a:r>
              <a:rPr lang="en-US" sz="1900" dirty="0" smtClean="0"/>
              <a:t>: ≤100 MW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4330095" y="5382380"/>
            <a:ext cx="4813906" cy="1225202"/>
          </a:xfrm>
          <a:prstGeom prst="rect">
            <a:avLst/>
          </a:prstGeom>
        </p:spPr>
        <p:txBody>
          <a:bodyPr/>
          <a:lstStyle>
            <a:lvl1pPr marL="391563" indent="-29367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67000"/>
              <a:buFontTx/>
              <a:buBlip>
                <a:blip r:embed="rId4"/>
              </a:buBlip>
              <a:defRPr sz="25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8194" indent="-26056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67000"/>
              <a:buFontTx/>
              <a:buBlip>
                <a:blip r:embed="rId4"/>
              </a:buBlip>
              <a:defRPr sz="24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2pPr>
            <a:lvl3pPr marL="1050889" indent="-240411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67000"/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3pPr>
            <a:lvl4pPr marL="1361836" indent="-19578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4pPr>
            <a:lvl5pPr marL="1957820" indent="-19578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5pPr>
            <a:lvl6pPr marL="2372417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6pPr>
            <a:lvl7pPr marL="2787014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7pPr>
            <a:lvl8pPr marL="3201611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8pPr>
            <a:lvl9pPr marL="3616208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lvl="1">
              <a:lnSpc>
                <a:spcPct val="60000"/>
              </a:lnSpc>
            </a:pPr>
            <a:r>
              <a:rPr lang="en-US" sz="1900" dirty="0" err="1" smtClean="0"/>
              <a:t>e+p</a:t>
            </a:r>
            <a:r>
              <a:rPr lang="en-US" sz="1900" dirty="0" smtClean="0"/>
              <a:t> collisions with similar luminosity</a:t>
            </a:r>
          </a:p>
          <a:p>
            <a:pPr lvl="1">
              <a:lnSpc>
                <a:spcPct val="60000"/>
              </a:lnSpc>
            </a:pPr>
            <a:r>
              <a:rPr lang="en-US" sz="1900" dirty="0" smtClean="0"/>
              <a:t>simultaneous with LHC </a:t>
            </a:r>
            <a:r>
              <a:rPr lang="en-US" sz="1900" dirty="0" err="1" smtClean="0"/>
              <a:t>pp</a:t>
            </a:r>
            <a:r>
              <a:rPr lang="en-US" sz="1900" dirty="0" smtClean="0"/>
              <a:t> physics</a:t>
            </a:r>
          </a:p>
          <a:p>
            <a:pPr lvl="1">
              <a:lnSpc>
                <a:spcPct val="60000"/>
              </a:lnSpc>
            </a:pPr>
            <a:r>
              <a:rPr lang="en-US" sz="1900" dirty="0" smtClean="0"/>
              <a:t>e</a:t>
            </a:r>
            <a:r>
              <a:rPr lang="en-US" sz="1900" baseline="30000" dirty="0" smtClean="0"/>
              <a:t>-</a:t>
            </a:r>
            <a:r>
              <a:rPr lang="en-US" sz="1900" dirty="0" smtClean="0"/>
              <a:t>/e</a:t>
            </a:r>
            <a:r>
              <a:rPr lang="en-US" sz="1900" baseline="30000" dirty="0" smtClean="0"/>
              <a:t>+</a:t>
            </a:r>
            <a:r>
              <a:rPr lang="en-US" sz="1900" dirty="0" smtClean="0"/>
              <a:t> polarization</a:t>
            </a:r>
          </a:p>
          <a:p>
            <a:pPr lvl="1">
              <a:lnSpc>
                <a:spcPct val="60000"/>
              </a:lnSpc>
            </a:pPr>
            <a:r>
              <a:rPr lang="en-US" sz="1900" dirty="0" smtClean="0"/>
              <a:t>detector acceptance down to 1</a:t>
            </a:r>
            <a:r>
              <a:rPr lang="en-US" sz="1900" baseline="30000" dirty="0" smtClean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5621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LHeC</a:t>
            </a:r>
            <a:r>
              <a:rPr lang="en-US" dirty="0" smtClean="0"/>
              <a:t> challenges 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5486" y="919238"/>
            <a:ext cx="5273181" cy="5594099"/>
          </a:xfrm>
        </p:spPr>
        <p:txBody>
          <a:bodyPr>
            <a:normAutofit/>
          </a:bodyPr>
          <a:lstStyle/>
          <a:p>
            <a:pPr>
              <a:lnSpc>
                <a:spcPct val="6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Common for L-R and R-R</a:t>
            </a:r>
          </a:p>
          <a:p>
            <a:pPr lvl="1">
              <a:lnSpc>
                <a:spcPct val="60000"/>
              </a:lnSpc>
            </a:pPr>
            <a:r>
              <a:rPr lang="en-US" sz="1900" dirty="0" smtClean="0"/>
              <a:t>Interaction region layout for 3 beams</a:t>
            </a:r>
          </a:p>
          <a:p>
            <a:pPr lvl="1">
              <a:lnSpc>
                <a:spcPct val="60000"/>
              </a:lnSpc>
            </a:pPr>
            <a:r>
              <a:rPr lang="en-US" sz="1900" dirty="0" smtClean="0"/>
              <a:t>Final </a:t>
            </a:r>
            <a:r>
              <a:rPr lang="en-US" sz="1900" dirty="0" err="1" smtClean="0"/>
              <a:t>quadrupole</a:t>
            </a:r>
            <a:r>
              <a:rPr lang="en-US" sz="1900" dirty="0" smtClean="0"/>
              <a:t> design</a:t>
            </a:r>
          </a:p>
          <a:p>
            <a:pPr lvl="1">
              <a:lnSpc>
                <a:spcPct val="60000"/>
              </a:lnSpc>
            </a:pPr>
            <a:r>
              <a:rPr lang="en-US" sz="1900" dirty="0" smtClean="0"/>
              <a:t>IR synchrotron radiation shielding</a:t>
            </a:r>
          </a:p>
          <a:p>
            <a:pPr lvl="1">
              <a:lnSpc>
                <a:spcPct val="60000"/>
              </a:lnSpc>
            </a:pPr>
            <a:endParaRPr lang="en-US" sz="1900" dirty="0">
              <a:solidFill>
                <a:srgbClr val="0000FF"/>
              </a:solidFill>
            </a:endParaRPr>
          </a:p>
          <a:p>
            <a:pPr>
              <a:lnSpc>
                <a:spcPct val="6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Ring-Ring Option</a:t>
            </a:r>
          </a:p>
          <a:p>
            <a:pPr lvl="1">
              <a:lnSpc>
                <a:spcPct val="60000"/>
              </a:lnSpc>
            </a:pPr>
            <a:r>
              <a:rPr lang="en-US" sz="1900" dirty="0"/>
              <a:t>bypassing the main LHC detectors</a:t>
            </a:r>
          </a:p>
          <a:p>
            <a:pPr lvl="1">
              <a:lnSpc>
                <a:spcPct val="60000"/>
              </a:lnSpc>
            </a:pPr>
            <a:r>
              <a:rPr lang="en-US" sz="1900" dirty="0"/>
              <a:t>integration into the LHC tunnel</a:t>
            </a:r>
          </a:p>
          <a:p>
            <a:pPr lvl="1">
              <a:lnSpc>
                <a:spcPct val="60000"/>
              </a:lnSpc>
            </a:pPr>
            <a:r>
              <a:rPr lang="en-US" sz="1900" dirty="0"/>
              <a:t>installation matching LHC circumference</a:t>
            </a:r>
          </a:p>
          <a:p>
            <a:pPr lvl="1">
              <a:lnSpc>
                <a:spcPct val="60000"/>
              </a:lnSpc>
            </a:pPr>
            <a:r>
              <a:rPr lang="en-US" sz="2000" dirty="0">
                <a:solidFill>
                  <a:srgbClr val="FF0000"/>
                </a:solidFill>
              </a:rPr>
              <a:t>installation within LHC shutdown </a:t>
            </a:r>
            <a:r>
              <a:rPr lang="en-US" sz="2000" dirty="0" smtClean="0">
                <a:solidFill>
                  <a:srgbClr val="FF0000"/>
                </a:solidFill>
              </a:rPr>
              <a:t>schedule</a:t>
            </a:r>
          </a:p>
          <a:p>
            <a:pPr lvl="1">
              <a:lnSpc>
                <a:spcPct val="60000"/>
              </a:lnSpc>
            </a:pPr>
            <a:endParaRPr lang="en-US" sz="2000" dirty="0" smtClean="0">
              <a:solidFill>
                <a:srgbClr val="0000FF"/>
              </a:solidFill>
            </a:endParaRPr>
          </a:p>
          <a:p>
            <a:pPr>
              <a:lnSpc>
                <a:spcPct val="60000"/>
              </a:lnSpc>
            </a:pPr>
            <a:r>
              <a:rPr lang="en-US" sz="2100" dirty="0" err="1" smtClean="0">
                <a:solidFill>
                  <a:srgbClr val="0000FF"/>
                </a:solidFill>
              </a:rPr>
              <a:t>Linac</a:t>
            </a:r>
            <a:r>
              <a:rPr lang="en-US" sz="2100" dirty="0" smtClean="0">
                <a:solidFill>
                  <a:srgbClr val="0000FF"/>
                </a:solidFill>
              </a:rPr>
              <a:t>-Ring Option</a:t>
            </a:r>
          </a:p>
          <a:p>
            <a:pPr lvl="1">
              <a:lnSpc>
                <a:spcPct val="60000"/>
              </a:lnSpc>
            </a:pPr>
            <a:r>
              <a:rPr lang="en-US" sz="2000" dirty="0"/>
              <a:t>2 x 10 </a:t>
            </a:r>
            <a:r>
              <a:rPr lang="en-US" sz="2000" dirty="0" err="1"/>
              <a:t>GeV</a:t>
            </a:r>
            <a:r>
              <a:rPr lang="en-US" sz="2000" dirty="0"/>
              <a:t> SC Energy Recovery </a:t>
            </a:r>
            <a:r>
              <a:rPr lang="en-US" sz="2000" dirty="0" err="1"/>
              <a:t>Linacs</a:t>
            </a:r>
            <a:endParaRPr lang="en-US" sz="2000" dirty="0"/>
          </a:p>
          <a:p>
            <a:pPr lvl="1">
              <a:lnSpc>
                <a:spcPct val="60000"/>
              </a:lnSpc>
            </a:pPr>
            <a:r>
              <a:rPr lang="en-US" sz="2000" dirty="0"/>
              <a:t>return </a:t>
            </a:r>
            <a:r>
              <a:rPr lang="en-US" sz="2000" dirty="0" smtClean="0"/>
              <a:t>arcs</a:t>
            </a:r>
          </a:p>
          <a:p>
            <a:pPr lvl="1">
              <a:lnSpc>
                <a:spcPct val="6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e</a:t>
            </a:r>
            <a:r>
              <a:rPr lang="en-US" sz="2000" dirty="0">
                <a:solidFill>
                  <a:srgbClr val="FF0000"/>
                </a:solidFill>
              </a:rPr>
              <a:t>+ production </a:t>
            </a:r>
            <a:r>
              <a:rPr lang="en-US" sz="2000" dirty="0"/>
              <a:t>&amp; recycling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IP e+ rate </a:t>
            </a:r>
            <a:r>
              <a:rPr lang="en-US" sz="1600" dirty="0" smtClean="0"/>
              <a:t>~400/100 </a:t>
            </a:r>
            <a:r>
              <a:rPr lang="en-US" sz="1600" dirty="0"/>
              <a:t>times higher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than </a:t>
            </a:r>
            <a:r>
              <a:rPr lang="en-US" sz="1600" dirty="0"/>
              <a:t>for CLIC or ILC </a:t>
            </a:r>
          </a:p>
          <a:p>
            <a:pPr lvl="2">
              <a:lnSpc>
                <a:spcPct val="60000"/>
              </a:lnSpc>
            </a:pPr>
            <a:r>
              <a:rPr lang="en-US" sz="1600" dirty="0"/>
              <a:t>several schemes proposed to achieve </a:t>
            </a:r>
            <a:r>
              <a:rPr lang="en-US" sz="1600" dirty="0" smtClean="0"/>
              <a:t>this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6" y="122176"/>
            <a:ext cx="803274" cy="49539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43714" y="725713"/>
            <a:ext cx="3998081" cy="2924518"/>
            <a:chOff x="3733800" y="1120435"/>
            <a:chExt cx="5295900" cy="39087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6" r="7782"/>
            <a:stretch/>
          </p:blipFill>
          <p:spPr>
            <a:xfrm>
              <a:off x="3733800" y="1120435"/>
              <a:ext cx="5059438" cy="3610364"/>
            </a:xfrm>
            <a:prstGeom prst="rect">
              <a:avLst/>
            </a:prstGeom>
          </p:spPr>
        </p:pic>
        <p:sp>
          <p:nvSpPr>
            <p:cNvPr id="7" name="Rectangular Callout 8"/>
            <p:cNvSpPr>
              <a:spLocks noChangeArrowheads="1"/>
            </p:cNvSpPr>
            <p:nvPr/>
          </p:nvSpPr>
          <p:spPr bwMode="auto">
            <a:xfrm>
              <a:off x="8115300" y="4114800"/>
              <a:ext cx="914400" cy="914400"/>
            </a:xfrm>
            <a:prstGeom prst="wedgeRectCallout">
              <a:avLst>
                <a:gd name="adj1" fmla="val -26690"/>
                <a:gd name="adj2" fmla="val -118759"/>
              </a:avLst>
            </a:prstGeom>
            <a:solidFill>
              <a:srgbClr val="66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Non-colliding proton beam</a:t>
              </a:r>
            </a:p>
          </p:txBody>
        </p:sp>
        <p:sp>
          <p:nvSpPr>
            <p:cNvPr id="8" name="Rectangular Callout 9"/>
            <p:cNvSpPr>
              <a:spLocks noChangeArrowheads="1"/>
            </p:cNvSpPr>
            <p:nvPr/>
          </p:nvSpPr>
          <p:spPr bwMode="auto">
            <a:xfrm>
              <a:off x="3924300" y="4114800"/>
              <a:ext cx="1295400" cy="533400"/>
            </a:xfrm>
            <a:prstGeom prst="wedgeRectCallout">
              <a:avLst>
                <a:gd name="adj1" fmla="val 23144"/>
                <a:gd name="adj2" fmla="val -141069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colliding proton beam</a:t>
              </a:r>
            </a:p>
          </p:txBody>
        </p:sp>
        <p:sp>
          <p:nvSpPr>
            <p:cNvPr id="9" name="Rectangular Callout 10"/>
            <p:cNvSpPr>
              <a:spLocks noChangeArrowheads="1"/>
            </p:cNvSpPr>
            <p:nvPr/>
          </p:nvSpPr>
          <p:spPr bwMode="auto">
            <a:xfrm>
              <a:off x="6286500" y="3200400"/>
              <a:ext cx="914400" cy="533400"/>
            </a:xfrm>
            <a:prstGeom prst="wedgeRectCallout">
              <a:avLst>
                <a:gd name="adj1" fmla="val 71130"/>
                <a:gd name="adj2" fmla="val -27806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Electron beam</a:t>
              </a:r>
            </a:p>
          </p:txBody>
        </p:sp>
        <p:sp>
          <p:nvSpPr>
            <p:cNvPr id="10" name="Rectangular Callout 11"/>
            <p:cNvSpPr>
              <a:spLocks noChangeArrowheads="1"/>
            </p:cNvSpPr>
            <p:nvPr/>
          </p:nvSpPr>
          <p:spPr bwMode="auto">
            <a:xfrm>
              <a:off x="6210300" y="1219200"/>
              <a:ext cx="1295400" cy="457200"/>
            </a:xfrm>
            <a:prstGeom prst="wedgeRectCallout">
              <a:avLst>
                <a:gd name="adj1" fmla="val -27556"/>
                <a:gd name="adj2" fmla="val 138009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Synchrotron radiation</a:t>
              </a:r>
            </a:p>
          </p:txBody>
        </p:sp>
        <p:cxnSp>
          <p:nvCxnSpPr>
            <p:cNvPr id="11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4686300" y="3276600"/>
              <a:ext cx="457200" cy="228600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20"/>
            <p:cNvCxnSpPr>
              <a:cxnSpLocks noChangeShapeType="1"/>
            </p:cNvCxnSpPr>
            <p:nvPr/>
          </p:nvCxnSpPr>
          <p:spPr bwMode="auto">
            <a:xfrm rot="16200000" flipV="1">
              <a:off x="7581900" y="3657600"/>
              <a:ext cx="457200" cy="304800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Rectangular Callout 23"/>
            <p:cNvSpPr>
              <a:spLocks noChangeArrowheads="1"/>
            </p:cNvSpPr>
            <p:nvPr/>
          </p:nvSpPr>
          <p:spPr bwMode="auto">
            <a:xfrm>
              <a:off x="5981700" y="4495800"/>
              <a:ext cx="1295400" cy="304800"/>
            </a:xfrm>
            <a:prstGeom prst="wedgeRectCallout">
              <a:avLst>
                <a:gd name="adj1" fmla="val -41083"/>
                <a:gd name="adj2" fmla="val -182866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Inner triplets</a:t>
              </a:r>
            </a:p>
          </p:txBody>
        </p:sp>
        <p:sp>
          <p:nvSpPr>
            <p:cNvPr id="14" name="Right Brace 18"/>
            <p:cNvSpPr>
              <a:spLocks/>
            </p:cNvSpPr>
            <p:nvPr/>
          </p:nvSpPr>
          <p:spPr bwMode="auto">
            <a:xfrm>
              <a:off x="6210300" y="1752600"/>
              <a:ext cx="304800" cy="9144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Rectangular Callout 21"/>
            <p:cNvSpPr>
              <a:spLocks noChangeArrowheads="1"/>
            </p:cNvSpPr>
            <p:nvPr/>
          </p:nvSpPr>
          <p:spPr bwMode="auto">
            <a:xfrm>
              <a:off x="5981700" y="4495800"/>
              <a:ext cx="1295400" cy="304800"/>
            </a:xfrm>
            <a:prstGeom prst="wedgeRectCallout">
              <a:avLst>
                <a:gd name="adj1" fmla="val 55343"/>
                <a:gd name="adj2" fmla="val -196259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Inner triplets</a:t>
              </a: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5372100" y="2547271"/>
              <a:ext cx="533399" cy="304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Q2</a:t>
              </a: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5829300" y="3461670"/>
              <a:ext cx="533399" cy="304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Q1</a:t>
              </a:r>
            </a:p>
          </p:txBody>
        </p:sp>
      </p:grpSp>
      <p:grpSp>
        <p:nvGrpSpPr>
          <p:cNvPr id="22" name="Group 219"/>
          <p:cNvGrpSpPr>
            <a:grpSpLocks/>
          </p:cNvGrpSpPr>
          <p:nvPr/>
        </p:nvGrpSpPr>
        <p:grpSpPr bwMode="auto">
          <a:xfrm>
            <a:off x="4946939" y="3880035"/>
            <a:ext cx="4874380" cy="2765554"/>
            <a:chOff x="1066800" y="1143000"/>
            <a:chExt cx="7673246" cy="4715820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5181845" y="1828407"/>
              <a:ext cx="608797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>
              <a:off x="5181845" y="1904413"/>
              <a:ext cx="45693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36"/>
            <p:cNvGrpSpPr>
              <a:grpSpLocks/>
            </p:cNvGrpSpPr>
            <p:nvPr/>
          </p:nvGrpSpPr>
          <p:grpSpPr bwMode="auto">
            <a:xfrm>
              <a:off x="3962400" y="1905000"/>
              <a:ext cx="3313847" cy="3013215"/>
              <a:chOff x="2209800" y="685800"/>
              <a:chExt cx="228600" cy="228600"/>
            </a:xfrm>
          </p:grpSpPr>
          <p:sp>
            <p:nvSpPr>
              <p:cNvPr id="93" name="Arc 92"/>
              <p:cNvSpPr/>
              <p:nvPr/>
            </p:nvSpPr>
            <p:spPr>
              <a:xfrm>
                <a:off x="2209836" y="685858"/>
                <a:ext cx="228547" cy="22848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Arc 93"/>
              <p:cNvSpPr/>
              <p:nvPr/>
            </p:nvSpPr>
            <p:spPr>
              <a:xfrm flipV="1">
                <a:off x="2209836" y="685858"/>
                <a:ext cx="228547" cy="22848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 bwMode="auto">
            <a:xfrm>
              <a:off x="5181845" y="1676396"/>
              <a:ext cx="1448058" cy="52932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 bwMode="auto">
            <a:xfrm>
              <a:off x="3047723" y="4724761"/>
              <a:ext cx="1862361" cy="251089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00922" y="1752402"/>
              <a:ext cx="1806410" cy="251089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Connector 28"/>
            <p:cNvCxnSpPr>
              <a:stCxn id="27" idx="3"/>
              <a:endCxn id="94" idx="0"/>
            </p:cNvCxnSpPr>
            <p:nvPr/>
          </p:nvCxnSpPr>
          <p:spPr bwMode="auto">
            <a:xfrm>
              <a:off x="4910084" y="4849627"/>
              <a:ext cx="708710" cy="67862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 bwMode="auto">
            <a:xfrm>
              <a:off x="4672960" y="3807266"/>
              <a:ext cx="4067086" cy="1756271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TextBox 49"/>
            <p:cNvSpPr txBox="1">
              <a:spLocks noChangeArrowheads="1"/>
            </p:cNvSpPr>
            <p:nvPr/>
          </p:nvSpPr>
          <p:spPr bwMode="auto">
            <a:xfrm>
              <a:off x="6488036" y="4655077"/>
              <a:ext cx="1185775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LHC </a:t>
              </a:r>
              <a:r>
                <a:rPr lang="en-US" sz="14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grpSp>
          <p:nvGrpSpPr>
            <p:cNvPr id="32" name="Group 50"/>
            <p:cNvGrpSpPr>
              <a:grpSpLocks/>
            </p:cNvGrpSpPr>
            <p:nvPr/>
          </p:nvGrpSpPr>
          <p:grpSpPr bwMode="auto">
            <a:xfrm flipH="1">
              <a:off x="1295400" y="1752600"/>
              <a:ext cx="3313847" cy="3013215"/>
              <a:chOff x="2209800" y="685800"/>
              <a:chExt cx="228600" cy="228600"/>
            </a:xfrm>
          </p:grpSpPr>
          <p:sp>
            <p:nvSpPr>
              <p:cNvPr id="91" name="Arc 90"/>
              <p:cNvSpPr/>
              <p:nvPr/>
            </p:nvSpPr>
            <p:spPr>
              <a:xfrm>
                <a:off x="2209816" y="685888"/>
                <a:ext cx="228547" cy="228384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Arc 91"/>
              <p:cNvSpPr/>
              <p:nvPr/>
            </p:nvSpPr>
            <p:spPr>
              <a:xfrm flipV="1">
                <a:off x="2209816" y="685888"/>
                <a:ext cx="228547" cy="228384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 bwMode="auto">
            <a:xfrm>
              <a:off x="3176943" y="2380804"/>
              <a:ext cx="1894333" cy="271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56"/>
            <p:cNvSpPr txBox="1">
              <a:spLocks noChangeArrowheads="1"/>
            </p:cNvSpPr>
            <p:nvPr/>
          </p:nvSpPr>
          <p:spPr bwMode="auto">
            <a:xfrm>
              <a:off x="3468018" y="2425671"/>
              <a:ext cx="997266" cy="47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1.0 km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rot="5400000">
              <a:off x="4534417" y="3391271"/>
              <a:ext cx="266698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58"/>
            <p:cNvSpPr txBox="1">
              <a:spLocks noChangeArrowheads="1"/>
            </p:cNvSpPr>
            <p:nvPr/>
          </p:nvSpPr>
          <p:spPr bwMode="auto">
            <a:xfrm>
              <a:off x="5943600" y="2895600"/>
              <a:ext cx="997266" cy="47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2.0 km</a:t>
              </a:r>
            </a:p>
          </p:txBody>
        </p:sp>
        <p:sp>
          <p:nvSpPr>
            <p:cNvPr id="37" name="TextBox 59"/>
            <p:cNvSpPr txBox="1">
              <a:spLocks noChangeArrowheads="1"/>
            </p:cNvSpPr>
            <p:nvPr/>
          </p:nvSpPr>
          <p:spPr bwMode="auto">
            <a:xfrm>
              <a:off x="3016130" y="4936367"/>
              <a:ext cx="1863359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10-GeV linac</a:t>
              </a:r>
            </a:p>
          </p:txBody>
        </p:sp>
        <p:sp>
          <p:nvSpPr>
            <p:cNvPr id="38" name="TextBox 62"/>
            <p:cNvSpPr txBox="1">
              <a:spLocks noChangeArrowheads="1"/>
            </p:cNvSpPr>
            <p:nvPr/>
          </p:nvSpPr>
          <p:spPr bwMode="auto">
            <a:xfrm>
              <a:off x="3016130" y="1295400"/>
              <a:ext cx="1863359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10-GeV linac</a:t>
              </a:r>
            </a:p>
          </p:txBody>
        </p:sp>
        <p:cxnSp>
          <p:nvCxnSpPr>
            <p:cNvPr id="39" name="Straight Connector 38"/>
            <p:cNvCxnSpPr>
              <a:stCxn id="27" idx="3"/>
            </p:cNvCxnSpPr>
            <p:nvPr/>
          </p:nvCxnSpPr>
          <p:spPr bwMode="auto">
            <a:xfrm flipV="1">
              <a:off x="4910084" y="4571392"/>
              <a:ext cx="271761" cy="278235"/>
            </a:xfrm>
            <a:prstGeom prst="line">
              <a:avLst/>
            </a:prstGeom>
            <a:ln w="34925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74"/>
            <p:cNvSpPr txBox="1">
              <a:spLocks noChangeArrowheads="1"/>
            </p:cNvSpPr>
            <p:nvPr/>
          </p:nvSpPr>
          <p:spPr bwMode="auto">
            <a:xfrm>
              <a:off x="6118354" y="1403590"/>
              <a:ext cx="1227175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injector</a:t>
              </a:r>
            </a:p>
          </p:txBody>
        </p:sp>
        <p:sp>
          <p:nvSpPr>
            <p:cNvPr id="41" name="TextBox 75"/>
            <p:cNvSpPr txBox="1">
              <a:spLocks noChangeArrowheads="1"/>
            </p:cNvSpPr>
            <p:nvPr/>
          </p:nvSpPr>
          <p:spPr bwMode="auto">
            <a:xfrm>
              <a:off x="5105401" y="4190999"/>
              <a:ext cx="997680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dump</a:t>
              </a:r>
            </a:p>
          </p:txBody>
        </p:sp>
        <p:sp>
          <p:nvSpPr>
            <p:cNvPr id="42" name="TextBox 91"/>
            <p:cNvSpPr txBox="1">
              <a:spLocks noChangeArrowheads="1"/>
            </p:cNvSpPr>
            <p:nvPr/>
          </p:nvSpPr>
          <p:spPr bwMode="auto">
            <a:xfrm>
              <a:off x="5791201" y="4953000"/>
              <a:ext cx="557733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IP</a:t>
              </a:r>
            </a:p>
          </p:txBody>
        </p:sp>
        <p:grpSp>
          <p:nvGrpSpPr>
            <p:cNvPr id="43" name="Group 36"/>
            <p:cNvGrpSpPr>
              <a:grpSpLocks/>
            </p:cNvGrpSpPr>
            <p:nvPr/>
          </p:nvGrpSpPr>
          <p:grpSpPr bwMode="auto">
            <a:xfrm>
              <a:off x="4114800" y="1752600"/>
              <a:ext cx="3313847" cy="3013215"/>
              <a:chOff x="2209800" y="685800"/>
              <a:chExt cx="228600" cy="228600"/>
            </a:xfrm>
          </p:grpSpPr>
          <p:sp>
            <p:nvSpPr>
              <p:cNvPr id="89" name="Arc 88"/>
              <p:cNvSpPr/>
              <p:nvPr/>
            </p:nvSpPr>
            <p:spPr>
              <a:xfrm>
                <a:off x="2209799" y="685888"/>
                <a:ext cx="228639" cy="228384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rc 89"/>
              <p:cNvSpPr/>
              <p:nvPr/>
            </p:nvSpPr>
            <p:spPr>
              <a:xfrm flipV="1">
                <a:off x="2209799" y="685888"/>
                <a:ext cx="228639" cy="228384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36"/>
            <p:cNvGrpSpPr>
              <a:grpSpLocks/>
            </p:cNvGrpSpPr>
            <p:nvPr/>
          </p:nvGrpSpPr>
          <p:grpSpPr bwMode="auto">
            <a:xfrm>
              <a:off x="4038600" y="1828800"/>
              <a:ext cx="3313847" cy="3013215"/>
              <a:chOff x="2209800" y="685800"/>
              <a:chExt cx="228600" cy="228600"/>
            </a:xfrm>
          </p:grpSpPr>
          <p:sp>
            <p:nvSpPr>
              <p:cNvPr id="87" name="Arc 86"/>
              <p:cNvSpPr/>
              <p:nvPr/>
            </p:nvSpPr>
            <p:spPr>
              <a:xfrm>
                <a:off x="2209817" y="685873"/>
                <a:ext cx="228547" cy="228384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Arc 87"/>
              <p:cNvSpPr/>
              <p:nvPr/>
            </p:nvSpPr>
            <p:spPr>
              <a:xfrm flipV="1">
                <a:off x="2209817" y="685873"/>
                <a:ext cx="228547" cy="228384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5181845" y="1828407"/>
              <a:ext cx="227799" cy="153368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5181845" y="1752402"/>
              <a:ext cx="608797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104"/>
            <p:cNvGrpSpPr>
              <a:grpSpLocks/>
            </p:cNvGrpSpPr>
            <p:nvPr/>
          </p:nvGrpSpPr>
          <p:grpSpPr bwMode="auto">
            <a:xfrm>
              <a:off x="5007953" y="1676400"/>
              <a:ext cx="173647" cy="228600"/>
              <a:chOff x="5007953" y="1676400"/>
              <a:chExt cx="173647" cy="228600"/>
            </a:xfrm>
          </p:grpSpPr>
          <p:cxnSp>
            <p:nvCxnSpPr>
              <p:cNvPr id="83" name="Straight Connector 82"/>
              <p:cNvCxnSpPr>
                <a:stCxn id="28" idx="3"/>
              </p:cNvCxnSpPr>
              <p:nvPr/>
            </p:nvCxnSpPr>
            <p:spPr bwMode="auto">
              <a:xfrm flipV="1">
                <a:off x="5007331" y="1676397"/>
                <a:ext cx="174514" cy="200872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28" idx="3"/>
              </p:cNvCxnSpPr>
              <p:nvPr/>
            </p:nvCxnSpPr>
            <p:spPr bwMode="auto">
              <a:xfrm flipV="1">
                <a:off x="5007331" y="1752402"/>
                <a:ext cx="174514" cy="124866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28" idx="3"/>
              </p:cNvCxnSpPr>
              <p:nvPr/>
            </p:nvCxnSpPr>
            <p:spPr bwMode="auto">
              <a:xfrm flipV="1">
                <a:off x="5007331" y="1828408"/>
                <a:ext cx="174514" cy="48861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28" idx="3"/>
                <a:endCxn id="45" idx="1"/>
              </p:cNvCxnSpPr>
              <p:nvPr/>
            </p:nvCxnSpPr>
            <p:spPr bwMode="auto">
              <a:xfrm>
                <a:off x="5007331" y="1877269"/>
                <a:ext cx="174514" cy="27145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 bwMode="auto">
            <a:xfrm>
              <a:off x="5486909" y="1752402"/>
              <a:ext cx="75934" cy="15201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5638776" y="1676396"/>
              <a:ext cx="75934" cy="15201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grpSp>
          <p:nvGrpSpPr>
            <p:cNvPr id="50" name="Group 105"/>
            <p:cNvGrpSpPr>
              <a:grpSpLocks/>
            </p:cNvGrpSpPr>
            <p:nvPr/>
          </p:nvGrpSpPr>
          <p:grpSpPr bwMode="auto">
            <a:xfrm>
              <a:off x="5105400" y="4764879"/>
              <a:ext cx="666325" cy="76200"/>
              <a:chOff x="4703153" y="1793079"/>
              <a:chExt cx="666325" cy="76200"/>
            </a:xfrm>
          </p:grpSpPr>
          <p:cxnSp>
            <p:nvCxnSpPr>
              <p:cNvPr id="80" name="Straight Connector 79"/>
              <p:cNvCxnSpPr>
                <a:endCxn id="90" idx="0"/>
              </p:cNvCxnSpPr>
              <p:nvPr/>
            </p:nvCxnSpPr>
            <p:spPr bwMode="auto">
              <a:xfrm flipV="1">
                <a:off x="5084662" y="1793678"/>
                <a:ext cx="285082" cy="35288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endCxn id="88" idx="0"/>
              </p:cNvCxnSpPr>
              <p:nvPr/>
            </p:nvCxnSpPr>
            <p:spPr bwMode="auto">
              <a:xfrm>
                <a:off x="5084662" y="1828967"/>
                <a:ext cx="209150" cy="40717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4703664" y="1828967"/>
                <a:ext cx="380998" cy="0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>
              <a:stCxn id="27" idx="3"/>
            </p:cNvCxnSpPr>
            <p:nvPr/>
          </p:nvCxnSpPr>
          <p:spPr bwMode="auto">
            <a:xfrm flipV="1">
              <a:off x="4910084" y="4800767"/>
              <a:ext cx="195827" cy="48861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0"/>
            <p:cNvGrpSpPr>
              <a:grpSpLocks/>
            </p:cNvGrpSpPr>
            <p:nvPr/>
          </p:nvGrpSpPr>
          <p:grpSpPr bwMode="auto">
            <a:xfrm flipH="1">
              <a:off x="1295400" y="1828800"/>
              <a:ext cx="3313847" cy="3013215"/>
              <a:chOff x="2209800" y="685800"/>
              <a:chExt cx="228600" cy="228600"/>
            </a:xfrm>
          </p:grpSpPr>
          <p:sp>
            <p:nvSpPr>
              <p:cNvPr id="78" name="Arc 77"/>
              <p:cNvSpPr/>
              <p:nvPr/>
            </p:nvSpPr>
            <p:spPr>
              <a:xfrm>
                <a:off x="2209816" y="685873"/>
                <a:ext cx="228547" cy="228384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Arc 78"/>
              <p:cNvSpPr/>
              <p:nvPr/>
            </p:nvSpPr>
            <p:spPr>
              <a:xfrm flipV="1">
                <a:off x="2209816" y="685873"/>
                <a:ext cx="228547" cy="228384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Group 50"/>
            <p:cNvGrpSpPr>
              <a:grpSpLocks/>
            </p:cNvGrpSpPr>
            <p:nvPr/>
          </p:nvGrpSpPr>
          <p:grpSpPr bwMode="auto">
            <a:xfrm flipH="1">
              <a:off x="1219200" y="1905000"/>
              <a:ext cx="3313847" cy="3013215"/>
              <a:chOff x="2209800" y="685800"/>
              <a:chExt cx="228600" cy="228600"/>
            </a:xfrm>
          </p:grpSpPr>
          <p:sp>
            <p:nvSpPr>
              <p:cNvPr id="76" name="Arc 75"/>
              <p:cNvSpPr/>
              <p:nvPr/>
            </p:nvSpPr>
            <p:spPr>
              <a:xfrm>
                <a:off x="2209798" y="685858"/>
                <a:ext cx="228639" cy="22848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Arc 76"/>
              <p:cNvSpPr/>
              <p:nvPr/>
            </p:nvSpPr>
            <p:spPr>
              <a:xfrm flipV="1">
                <a:off x="2209798" y="685858"/>
                <a:ext cx="228639" cy="22848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4" name="TextBox 62"/>
            <p:cNvSpPr txBox="1">
              <a:spLocks noChangeArrowheads="1"/>
            </p:cNvSpPr>
            <p:nvPr/>
          </p:nvSpPr>
          <p:spPr bwMode="auto">
            <a:xfrm>
              <a:off x="4952999" y="1219200"/>
              <a:ext cx="1461580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comp. RF</a:t>
              </a:r>
            </a:p>
          </p:txBody>
        </p:sp>
        <p:sp>
          <p:nvSpPr>
            <p:cNvPr id="55" name="TextBox 62"/>
            <p:cNvSpPr txBox="1">
              <a:spLocks noChangeArrowheads="1"/>
            </p:cNvSpPr>
            <p:nvPr/>
          </p:nvSpPr>
          <p:spPr bwMode="auto">
            <a:xfrm>
              <a:off x="4724400" y="5333999"/>
              <a:ext cx="1829273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e- final focus</a:t>
              </a:r>
            </a:p>
          </p:txBody>
        </p:sp>
        <p:cxnSp>
          <p:nvCxnSpPr>
            <p:cNvPr id="56" name="Straight Connector 55"/>
            <p:cNvCxnSpPr>
              <a:stCxn id="28" idx="1"/>
            </p:cNvCxnSpPr>
            <p:nvPr/>
          </p:nvCxnSpPr>
          <p:spPr bwMode="auto">
            <a:xfrm rot="10800000">
              <a:off x="2590792" y="1448380"/>
              <a:ext cx="610130" cy="430245"/>
            </a:xfrm>
            <a:prstGeom prst="line">
              <a:avLst/>
            </a:prstGeom>
            <a:ln w="34925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75"/>
            <p:cNvSpPr txBox="1">
              <a:spLocks noChangeArrowheads="1"/>
            </p:cNvSpPr>
            <p:nvPr/>
          </p:nvSpPr>
          <p:spPr bwMode="auto">
            <a:xfrm>
              <a:off x="1066800" y="1143000"/>
              <a:ext cx="2010745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tune-up dump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>
              <a:off x="5028646" y="5028783"/>
              <a:ext cx="534197" cy="135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154"/>
            <p:cNvSpPr txBox="1">
              <a:spLocks noChangeArrowheads="1"/>
            </p:cNvSpPr>
            <p:nvPr/>
          </p:nvSpPr>
          <p:spPr bwMode="auto">
            <a:xfrm>
              <a:off x="4876800" y="5105400"/>
              <a:ext cx="1118392" cy="47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0.26 km</a:t>
              </a:r>
            </a:p>
          </p:txBody>
        </p:sp>
        <p:grpSp>
          <p:nvGrpSpPr>
            <p:cNvPr id="60" name="Group 160"/>
            <p:cNvGrpSpPr>
              <a:grpSpLocks/>
            </p:cNvGrpSpPr>
            <p:nvPr/>
          </p:nvGrpSpPr>
          <p:grpSpPr bwMode="auto">
            <a:xfrm flipH="1">
              <a:off x="2876122" y="1753550"/>
              <a:ext cx="345526" cy="152398"/>
              <a:chOff x="5007952" y="1753550"/>
              <a:chExt cx="345526" cy="152398"/>
            </a:xfrm>
          </p:grpSpPr>
          <p:cxnSp>
            <p:nvCxnSpPr>
              <p:cNvPr id="73" name="Straight Connector 72"/>
              <p:cNvCxnSpPr>
                <a:endCxn id="91" idx="0"/>
              </p:cNvCxnSpPr>
              <p:nvPr/>
            </p:nvCxnSpPr>
            <p:spPr bwMode="auto">
              <a:xfrm rot="10800000" flipH="1">
                <a:off x="5007364" y="1753759"/>
                <a:ext cx="270428" cy="124866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endCxn id="78" idx="0"/>
              </p:cNvCxnSpPr>
              <p:nvPr/>
            </p:nvCxnSpPr>
            <p:spPr bwMode="auto">
              <a:xfrm rot="10800000" flipH="1">
                <a:off x="5007364" y="1829764"/>
                <a:ext cx="270428" cy="48861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endCxn id="76" idx="0"/>
              </p:cNvCxnSpPr>
              <p:nvPr/>
            </p:nvCxnSpPr>
            <p:spPr bwMode="auto">
              <a:xfrm rot="10800000" flipH="1" flipV="1">
                <a:off x="5007364" y="1878625"/>
                <a:ext cx="346362" cy="27145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>
              <a:stCxn id="77" idx="0"/>
              <a:endCxn id="27" idx="1"/>
            </p:cNvCxnSpPr>
            <p:nvPr/>
          </p:nvCxnSpPr>
          <p:spPr bwMode="auto">
            <a:xfrm flipV="1">
              <a:off x="2875874" y="4849627"/>
              <a:ext cx="171849" cy="67862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79" idx="0"/>
              <a:endCxn id="27" idx="1"/>
            </p:cNvCxnSpPr>
            <p:nvPr/>
          </p:nvCxnSpPr>
          <p:spPr bwMode="auto">
            <a:xfrm>
              <a:off x="2951808" y="4841484"/>
              <a:ext cx="95916" cy="8143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92" idx="0"/>
              <a:endCxn id="27" idx="1"/>
            </p:cNvCxnSpPr>
            <p:nvPr/>
          </p:nvCxnSpPr>
          <p:spPr bwMode="auto">
            <a:xfrm>
              <a:off x="2951808" y="4765478"/>
              <a:ext cx="95916" cy="84149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5105911" y="2057781"/>
              <a:ext cx="532864" cy="1358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201"/>
            <p:cNvSpPr txBox="1">
              <a:spLocks noChangeArrowheads="1"/>
            </p:cNvSpPr>
            <p:nvPr/>
          </p:nvSpPr>
          <p:spPr bwMode="auto">
            <a:xfrm>
              <a:off x="4952999" y="2057399"/>
              <a:ext cx="1118392" cy="47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0.17 km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>
              <a:off x="2742658" y="5104789"/>
              <a:ext cx="229132" cy="271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204"/>
            <p:cNvSpPr txBox="1">
              <a:spLocks noChangeArrowheads="1"/>
            </p:cNvSpPr>
            <p:nvPr/>
          </p:nvSpPr>
          <p:spPr bwMode="auto">
            <a:xfrm>
              <a:off x="2209799" y="5181600"/>
              <a:ext cx="1118392" cy="47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0.03 km</a:t>
              </a: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2819924" y="1752402"/>
              <a:ext cx="75934" cy="15201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2742658" y="1828407"/>
              <a:ext cx="77265" cy="153368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 bwMode="auto">
            <a:xfrm>
              <a:off x="2895857" y="1981775"/>
              <a:ext cx="305064" cy="1358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215"/>
            <p:cNvSpPr txBox="1">
              <a:spLocks noChangeArrowheads="1"/>
            </p:cNvSpPr>
            <p:nvPr/>
          </p:nvSpPr>
          <p:spPr bwMode="auto">
            <a:xfrm>
              <a:off x="2514601" y="1981201"/>
              <a:ext cx="1118392" cy="47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0.12 km</a:t>
              </a:r>
            </a:p>
          </p:txBody>
        </p:sp>
        <p:sp>
          <p:nvSpPr>
            <p:cNvPr id="72" name="TextBox 62"/>
            <p:cNvSpPr txBox="1">
              <a:spLocks noChangeArrowheads="1"/>
            </p:cNvSpPr>
            <p:nvPr/>
          </p:nvSpPr>
          <p:spPr bwMode="auto">
            <a:xfrm>
              <a:off x="2133600" y="2286000"/>
              <a:ext cx="1461580" cy="52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comp. RF</a:t>
              </a:r>
            </a:p>
          </p:txBody>
        </p:sp>
      </p:grpSp>
      <p:sp>
        <p:nvSpPr>
          <p:cNvPr id="95" name="TextBox 224"/>
          <p:cNvSpPr txBox="1">
            <a:spLocks noChangeArrowheads="1"/>
          </p:cNvSpPr>
          <p:nvPr/>
        </p:nvSpPr>
        <p:spPr bwMode="auto">
          <a:xfrm>
            <a:off x="8006321" y="5297621"/>
            <a:ext cx="8931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i="1">
                <a:solidFill>
                  <a:prstClr val="black"/>
                </a:solidFill>
                <a:latin typeface="Calibri" pitchFamily="34" charset="0"/>
              </a:rPr>
              <a:t>20, 40, 60 GeV</a:t>
            </a:r>
          </a:p>
        </p:txBody>
      </p:sp>
      <p:sp>
        <p:nvSpPr>
          <p:cNvPr id="96" name="TextBox 223"/>
          <p:cNvSpPr txBox="1">
            <a:spLocks noChangeArrowheads="1"/>
          </p:cNvSpPr>
          <p:nvPr/>
        </p:nvSpPr>
        <p:spPr bwMode="auto">
          <a:xfrm>
            <a:off x="5119046" y="5184832"/>
            <a:ext cx="8931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i="1" dirty="0">
                <a:solidFill>
                  <a:prstClr val="black"/>
                </a:solidFill>
                <a:latin typeface="Calibri" pitchFamily="34" charset="0"/>
              </a:rPr>
              <a:t>10, 30, 50 </a:t>
            </a:r>
            <a:r>
              <a:rPr lang="en-US" sz="900" i="1" dirty="0" err="1">
                <a:solidFill>
                  <a:prstClr val="black"/>
                </a:solidFill>
                <a:latin typeface="Calibri" pitchFamily="34" charset="0"/>
              </a:rPr>
              <a:t>GeV</a:t>
            </a:r>
            <a:endParaRPr lang="en-US" sz="9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7" name="TextBox 56"/>
          <p:cNvSpPr txBox="1">
            <a:spLocks noChangeArrowheads="1"/>
          </p:cNvSpPr>
          <p:nvPr/>
        </p:nvSpPr>
        <p:spPr bwMode="auto">
          <a:xfrm>
            <a:off x="6457623" y="5168309"/>
            <a:ext cx="929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 ~9 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313267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707324" y="1051615"/>
            <a:ext cx="4303628" cy="4705718"/>
            <a:chOff x="144" y="816"/>
            <a:chExt cx="2664" cy="2778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3" t="5977" r="9627" b="1793"/>
            <a:stretch>
              <a:fillRect/>
            </a:stretch>
          </p:blipFill>
          <p:spPr bwMode="auto">
            <a:xfrm>
              <a:off x="144" y="816"/>
              <a:ext cx="2664" cy="2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1800000">
              <a:off x="689" y="2937"/>
              <a:ext cx="565" cy="71"/>
            </a:xfrm>
            <a:prstGeom prst="rect">
              <a:avLst/>
            </a:prstGeom>
            <a:pattFill prst="solidDmnd">
              <a:fgClr>
                <a:srgbClr val="F8F8F8"/>
              </a:fgClr>
              <a:bgClr>
                <a:srgbClr val="84AC8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657" y="2825"/>
              <a:ext cx="582" cy="394"/>
            </a:xfrm>
            <a:custGeom>
              <a:avLst/>
              <a:gdLst>
                <a:gd name="T0" fmla="*/ 75 w 563"/>
                <a:gd name="T1" fmla="*/ 12 h 381"/>
                <a:gd name="T2" fmla="*/ 7 w 563"/>
                <a:gd name="T3" fmla="*/ 12 h 381"/>
                <a:gd name="T4" fmla="*/ 33 w 563"/>
                <a:gd name="T5" fmla="*/ 90 h 381"/>
                <a:gd name="T6" fmla="*/ 187 w 563"/>
                <a:gd name="T7" fmla="*/ 192 h 381"/>
                <a:gd name="T8" fmla="*/ 503 w 563"/>
                <a:gd name="T9" fmla="*/ 381 h 381"/>
                <a:gd name="T10" fmla="*/ 589 w 563"/>
                <a:gd name="T11" fmla="*/ 355 h 381"/>
                <a:gd name="T12" fmla="*/ 580 w 563"/>
                <a:gd name="T13" fmla="*/ 304 h 3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3"/>
                <a:gd name="T22" fmla="*/ 0 h 381"/>
                <a:gd name="T23" fmla="*/ 563 w 563"/>
                <a:gd name="T24" fmla="*/ 381 h 3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3" h="381">
                  <a:moveTo>
                    <a:pt x="71" y="12"/>
                  </a:moveTo>
                  <a:cubicBezTo>
                    <a:pt x="60" y="13"/>
                    <a:pt x="14" y="0"/>
                    <a:pt x="7" y="12"/>
                  </a:cubicBezTo>
                  <a:cubicBezTo>
                    <a:pt x="0" y="24"/>
                    <a:pt x="3" y="56"/>
                    <a:pt x="31" y="84"/>
                  </a:cubicBezTo>
                  <a:cubicBezTo>
                    <a:pt x="59" y="112"/>
                    <a:pt x="102" y="135"/>
                    <a:pt x="175" y="180"/>
                  </a:cubicBezTo>
                  <a:cubicBezTo>
                    <a:pt x="248" y="225"/>
                    <a:pt x="408" y="331"/>
                    <a:pt x="471" y="356"/>
                  </a:cubicBezTo>
                  <a:cubicBezTo>
                    <a:pt x="534" y="381"/>
                    <a:pt x="539" y="344"/>
                    <a:pt x="551" y="332"/>
                  </a:cubicBezTo>
                  <a:cubicBezTo>
                    <a:pt x="563" y="320"/>
                    <a:pt x="545" y="294"/>
                    <a:pt x="543" y="284"/>
                  </a:cubicBezTo>
                </a:path>
              </a:pathLst>
            </a:custGeom>
            <a:noFill/>
            <a:ln w="254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1800000">
              <a:off x="838" y="3012"/>
              <a:ext cx="143" cy="71"/>
            </a:xfrm>
            <a:prstGeom prst="rect">
              <a:avLst/>
            </a:prstGeom>
            <a:pattFill prst="solidDmnd">
              <a:fgClr>
                <a:srgbClr val="F8F8F8"/>
              </a:fgClr>
              <a:bgClr>
                <a:srgbClr val="84AC8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640" y="2962"/>
              <a:ext cx="198" cy="50"/>
              <a:chOff x="864" y="3024"/>
              <a:chExt cx="192" cy="48"/>
            </a:xfrm>
          </p:grpSpPr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 flipH="1">
                <a:off x="960" y="3072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12"/>
              <p:cNvSpPr>
                <a:spLocks noChangeArrowheads="1"/>
              </p:cNvSpPr>
              <p:nvPr/>
            </p:nvSpPr>
            <p:spPr bwMode="auto">
              <a:xfrm rot="1800000">
                <a:off x="864" y="3024"/>
                <a:ext cx="96" cy="4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p:grp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937" y="3074"/>
              <a:ext cx="64" cy="107"/>
            </a:xfrm>
            <a:custGeom>
              <a:avLst/>
              <a:gdLst>
                <a:gd name="T0" fmla="*/ 0 w 62"/>
                <a:gd name="T1" fmla="*/ 0 h 104"/>
                <a:gd name="T2" fmla="*/ 66 w 62"/>
                <a:gd name="T3" fmla="*/ 110 h 104"/>
                <a:gd name="T4" fmla="*/ 0 60000 65536"/>
                <a:gd name="T5" fmla="*/ 0 60000 65536"/>
                <a:gd name="T6" fmla="*/ 0 w 62"/>
                <a:gd name="T7" fmla="*/ 0 h 104"/>
                <a:gd name="T8" fmla="*/ 62 w 62"/>
                <a:gd name="T9" fmla="*/ 104 h 1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" h="104">
                  <a:moveTo>
                    <a:pt x="0" y="0"/>
                  </a:moveTo>
                  <a:lnTo>
                    <a:pt x="62" y="104"/>
                  </a:lnTo>
                </a:path>
              </a:pathLst>
            </a:custGeom>
            <a:noFill/>
            <a:ln w="254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 rot="-9000000">
              <a:off x="1002" y="3181"/>
              <a:ext cx="99" cy="5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519" y="2820"/>
              <a:ext cx="748" cy="499"/>
            </a:xfrm>
            <a:custGeom>
              <a:avLst/>
              <a:gdLst>
                <a:gd name="T0" fmla="*/ 201 w 724"/>
                <a:gd name="T1" fmla="*/ 9 h 482"/>
                <a:gd name="T2" fmla="*/ 73 w 724"/>
                <a:gd name="T3" fmla="*/ 27 h 482"/>
                <a:gd name="T4" fmla="*/ 39 w 724"/>
                <a:gd name="T5" fmla="*/ 173 h 482"/>
                <a:gd name="T6" fmla="*/ 313 w 724"/>
                <a:gd name="T7" fmla="*/ 361 h 482"/>
                <a:gd name="T8" fmla="*/ 629 w 724"/>
                <a:gd name="T9" fmla="*/ 507 h 482"/>
                <a:gd name="T10" fmla="*/ 757 w 724"/>
                <a:gd name="T11" fmla="*/ 421 h 482"/>
                <a:gd name="T12" fmla="*/ 722 w 724"/>
                <a:gd name="T13" fmla="*/ 310 h 4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4"/>
                <a:gd name="T22" fmla="*/ 0 h 482"/>
                <a:gd name="T23" fmla="*/ 724 w 724"/>
                <a:gd name="T24" fmla="*/ 482 h 48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4" h="482">
                  <a:moveTo>
                    <a:pt x="189" y="9"/>
                  </a:moveTo>
                  <a:cubicBezTo>
                    <a:pt x="169" y="10"/>
                    <a:pt x="94" y="0"/>
                    <a:pt x="69" y="25"/>
                  </a:cubicBezTo>
                  <a:cubicBezTo>
                    <a:pt x="44" y="50"/>
                    <a:pt x="0" y="109"/>
                    <a:pt x="37" y="161"/>
                  </a:cubicBezTo>
                  <a:cubicBezTo>
                    <a:pt x="74" y="213"/>
                    <a:pt x="201" y="285"/>
                    <a:pt x="293" y="337"/>
                  </a:cubicBezTo>
                  <a:cubicBezTo>
                    <a:pt x="385" y="389"/>
                    <a:pt x="520" y="464"/>
                    <a:pt x="589" y="473"/>
                  </a:cubicBezTo>
                  <a:cubicBezTo>
                    <a:pt x="658" y="482"/>
                    <a:pt x="694" y="424"/>
                    <a:pt x="709" y="393"/>
                  </a:cubicBezTo>
                  <a:cubicBezTo>
                    <a:pt x="724" y="362"/>
                    <a:pt x="684" y="311"/>
                    <a:pt x="677" y="289"/>
                  </a:cubicBezTo>
                </a:path>
              </a:pathLst>
            </a:custGeom>
            <a:noFill/>
            <a:ln w="2540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689" y="3111"/>
              <a:ext cx="149" cy="83"/>
            </a:xfrm>
            <a:custGeom>
              <a:avLst/>
              <a:gdLst>
                <a:gd name="T0" fmla="*/ 154 w 144"/>
                <a:gd name="T1" fmla="*/ 86 h 80"/>
                <a:gd name="T2" fmla="*/ 0 w 144"/>
                <a:gd name="T3" fmla="*/ 0 h 80"/>
                <a:gd name="T4" fmla="*/ 0 60000 65536"/>
                <a:gd name="T5" fmla="*/ 0 60000 65536"/>
                <a:gd name="T6" fmla="*/ 0 w 144"/>
                <a:gd name="T7" fmla="*/ 0 h 80"/>
                <a:gd name="T8" fmla="*/ 144 w 144"/>
                <a:gd name="T9" fmla="*/ 80 h 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4" h="80">
                  <a:moveTo>
                    <a:pt x="144" y="8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1392" y="3180"/>
              <a:ext cx="99" cy="5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293" y="1870"/>
              <a:ext cx="99" cy="14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1501" y="828"/>
              <a:ext cx="248" cy="199"/>
            </a:xfrm>
            <a:prstGeom prst="rect">
              <a:avLst/>
            </a:prstGeom>
            <a:pattFill prst="smCheck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 rot="3600000">
              <a:off x="551" y="2437"/>
              <a:ext cx="248" cy="198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1482" y="2912"/>
              <a:ext cx="248" cy="19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640" y="2218"/>
              <a:ext cx="56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sz="1200" b="1" dirty="0">
                  <a:solidFill>
                    <a:srgbClr val="000000"/>
                  </a:solidFill>
                  <a:latin typeface="Tahoma" pitchFamily="34" charset="0"/>
                </a:rPr>
                <a:t>PHENIX</a:t>
              </a: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1488" y="2748"/>
              <a:ext cx="41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sz="1200" b="1">
                  <a:solidFill>
                    <a:srgbClr val="000000"/>
                  </a:solidFill>
                  <a:latin typeface="Tahoma" pitchFamily="34" charset="0"/>
                </a:rPr>
                <a:t>STAR</a:t>
              </a:r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>
              <a:off x="1334" y="878"/>
              <a:ext cx="148" cy="0"/>
            </a:xfrm>
            <a:prstGeom prst="line">
              <a:avLst/>
            </a:prstGeom>
            <a:noFill/>
            <a:ln w="28575">
              <a:solidFill>
                <a:srgbClr val="2C07B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rot="10800000">
              <a:off x="1769" y="878"/>
              <a:ext cx="148" cy="0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1284" y="1026"/>
              <a:ext cx="89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/>
              <a:r>
                <a:rPr lang="en-US" sz="1200" b="1">
                  <a:solidFill>
                    <a:srgbClr val="000000"/>
                  </a:solidFill>
                  <a:latin typeface="Tahoma" pitchFamily="34" charset="0"/>
                </a:rPr>
                <a:t>e-ion detector</a:t>
              </a:r>
            </a:p>
            <a:p>
              <a:pPr eaLnBrk="0" hangingPunct="0"/>
              <a:endParaRPr lang="en-US" sz="12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1235" y="1970"/>
              <a:ext cx="74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eRHIC</a:t>
              </a:r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H="1" flipV="1">
              <a:off x="2177" y="3111"/>
              <a:ext cx="49" cy="1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Text Box 29"/>
            <p:cNvSpPr txBox="1">
              <a:spLocks noChangeArrowheads="1"/>
            </p:cNvSpPr>
            <p:nvPr/>
          </p:nvSpPr>
          <p:spPr bwMode="auto">
            <a:xfrm>
              <a:off x="937" y="2565"/>
              <a:ext cx="157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735" tIns="30367" rIns="60735" bIns="30367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Main ERL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 (1.9 </a:t>
              </a:r>
              <a:r>
                <a:rPr lang="en-US" sz="1400" dirty="0" err="1">
                  <a:solidFill>
                    <a:srgbClr val="000000"/>
                  </a:solidFill>
                  <a:latin typeface="Times New Roman" pitchFamily="18" charset="0"/>
                </a:rPr>
                <a:t>GeV</a:t>
              </a: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) </a:t>
              </a:r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H="1">
              <a:off x="788" y="2714"/>
              <a:ext cx="199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144" y="3260"/>
              <a:ext cx="8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735" tIns="30367" rIns="60735" bIns="30367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Low energy </a:t>
              </a:r>
            </a:p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recirculation pass</a:t>
              </a:r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 flipV="1">
              <a:off x="541" y="3061"/>
              <a:ext cx="99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AutoShape 33"/>
            <p:cNvSpPr>
              <a:spLocks noChangeAspect="1" noChangeArrowheads="1"/>
            </p:cNvSpPr>
            <p:nvPr/>
          </p:nvSpPr>
          <p:spPr bwMode="auto">
            <a:xfrm>
              <a:off x="640" y="1374"/>
              <a:ext cx="95" cy="95"/>
            </a:xfrm>
            <a:prstGeom prst="flowChartSummingJunction">
              <a:avLst/>
            </a:prstGeom>
            <a:noFill/>
            <a:ln w="9525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" name="AutoShape 34"/>
            <p:cNvSpPr>
              <a:spLocks noChangeAspect="1" noChangeArrowheads="1"/>
            </p:cNvSpPr>
            <p:nvPr/>
          </p:nvSpPr>
          <p:spPr bwMode="auto">
            <a:xfrm>
              <a:off x="2448" y="2460"/>
              <a:ext cx="95" cy="95"/>
            </a:xfrm>
            <a:prstGeom prst="flowChartSummingJunction">
              <a:avLst/>
            </a:prstGeom>
            <a:noFill/>
            <a:ln w="9525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1" name="AutoShape 35"/>
            <p:cNvSpPr>
              <a:spLocks noChangeAspect="1" noChangeArrowheads="1"/>
            </p:cNvSpPr>
            <p:nvPr/>
          </p:nvSpPr>
          <p:spPr bwMode="auto">
            <a:xfrm>
              <a:off x="2448" y="1404"/>
              <a:ext cx="95" cy="95"/>
            </a:xfrm>
            <a:prstGeom prst="flowChartSummingJunction">
              <a:avLst/>
            </a:prstGeom>
            <a:noFill/>
            <a:ln w="9525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>
              <a:off x="441" y="2912"/>
              <a:ext cx="199" cy="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144" y="2813"/>
              <a:ext cx="44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735" tIns="30367" rIns="60735" bIns="30367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Beam </a:t>
              </a:r>
            </a:p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dump</a:t>
              </a:r>
            </a:p>
          </p:txBody>
        </p:sp>
        <p:sp>
          <p:nvSpPr>
            <p:cNvPr id="34" name="Text Box 38"/>
            <p:cNvSpPr txBox="1">
              <a:spLocks noChangeArrowheads="1"/>
            </p:cNvSpPr>
            <p:nvPr/>
          </p:nvSpPr>
          <p:spPr bwMode="auto">
            <a:xfrm>
              <a:off x="1135" y="3359"/>
              <a:ext cx="447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735" tIns="30367" rIns="60735" bIns="30367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900">
                  <a:solidFill>
                    <a:srgbClr val="000000"/>
                  </a:solidFill>
                  <a:latin typeface="Times New Roman" pitchFamily="18" charset="0"/>
                </a:rPr>
                <a:t>Electron</a:t>
              </a:r>
            </a:p>
            <a:p>
              <a:r>
                <a:rPr lang="en-US" sz="900">
                  <a:solidFill>
                    <a:srgbClr val="000000"/>
                  </a:solidFill>
                  <a:latin typeface="Times New Roman" pitchFamily="18" charset="0"/>
                </a:rPr>
                <a:t>source</a:t>
              </a:r>
            </a:p>
            <a:p>
              <a:endParaRPr lang="en-US" sz="1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 flipH="1" flipV="1">
              <a:off x="1086" y="3210"/>
              <a:ext cx="149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40"/>
            <p:cNvSpPr txBox="1">
              <a:spLocks noChangeArrowheads="1"/>
            </p:cNvSpPr>
            <p:nvPr/>
          </p:nvSpPr>
          <p:spPr bwMode="auto">
            <a:xfrm>
              <a:off x="1036" y="1274"/>
              <a:ext cx="100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Possible locations</a:t>
              </a:r>
            </a:p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for additional e-ion </a:t>
              </a:r>
            </a:p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detectors</a:t>
              </a: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auto">
            <a:xfrm>
              <a:off x="736" y="1374"/>
              <a:ext cx="350" cy="38"/>
            </a:xfrm>
            <a:custGeom>
              <a:avLst/>
              <a:gdLst>
                <a:gd name="T0" fmla="*/ 350 w 350"/>
                <a:gd name="T1" fmla="*/ 0 h 38"/>
                <a:gd name="T2" fmla="*/ 0 w 350"/>
                <a:gd name="T3" fmla="*/ 38 h 38"/>
                <a:gd name="T4" fmla="*/ 0 60000 65536"/>
                <a:gd name="T5" fmla="*/ 0 60000 65536"/>
                <a:gd name="T6" fmla="*/ 0 w 350"/>
                <a:gd name="T7" fmla="*/ 0 h 38"/>
                <a:gd name="T8" fmla="*/ 350 w 350"/>
                <a:gd name="T9" fmla="*/ 38 h 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50" h="38">
                  <a:moveTo>
                    <a:pt x="350" y="0"/>
                  </a:moveTo>
                  <a:lnTo>
                    <a:pt x="0" y="3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auto">
            <a:xfrm>
              <a:off x="1929" y="1374"/>
              <a:ext cx="479" cy="70"/>
            </a:xfrm>
            <a:custGeom>
              <a:avLst/>
              <a:gdLst>
                <a:gd name="T0" fmla="*/ 0 w 479"/>
                <a:gd name="T1" fmla="*/ 0 h 70"/>
                <a:gd name="T2" fmla="*/ 479 w 479"/>
                <a:gd name="T3" fmla="*/ 70 h 70"/>
                <a:gd name="T4" fmla="*/ 0 60000 65536"/>
                <a:gd name="T5" fmla="*/ 0 60000 65536"/>
                <a:gd name="T6" fmla="*/ 0 w 479"/>
                <a:gd name="T7" fmla="*/ 0 h 70"/>
                <a:gd name="T8" fmla="*/ 479 w 479"/>
                <a:gd name="T9" fmla="*/ 70 h 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79" h="70">
                  <a:moveTo>
                    <a:pt x="0" y="0"/>
                  </a:moveTo>
                  <a:lnTo>
                    <a:pt x="479" y="7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auto">
            <a:xfrm>
              <a:off x="1929" y="1374"/>
              <a:ext cx="519" cy="1046"/>
            </a:xfrm>
            <a:custGeom>
              <a:avLst/>
              <a:gdLst>
                <a:gd name="T0" fmla="*/ 0 w 519"/>
                <a:gd name="T1" fmla="*/ 0 h 1046"/>
                <a:gd name="T2" fmla="*/ 519 w 519"/>
                <a:gd name="T3" fmla="*/ 1046 h 1046"/>
                <a:gd name="T4" fmla="*/ 0 60000 65536"/>
                <a:gd name="T5" fmla="*/ 0 60000 65536"/>
                <a:gd name="T6" fmla="*/ 0 w 519"/>
                <a:gd name="T7" fmla="*/ 0 h 1046"/>
                <a:gd name="T8" fmla="*/ 519 w 519"/>
                <a:gd name="T9" fmla="*/ 1046 h 104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9" h="1046">
                  <a:moveTo>
                    <a:pt x="0" y="0"/>
                  </a:moveTo>
                  <a:lnTo>
                    <a:pt x="519" y="104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eRHIC</a:t>
            </a:r>
            <a:endParaRPr lang="en-US" dirty="0"/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118241" y="1669143"/>
            <a:ext cx="4477949" cy="4852481"/>
          </a:xfrm>
        </p:spPr>
        <p:txBody>
          <a:bodyPr/>
          <a:lstStyle/>
          <a:p>
            <a:r>
              <a:rPr lang="en-US" sz="2800" b="1" dirty="0"/>
              <a:t>20 (30) </a:t>
            </a:r>
            <a:r>
              <a:rPr lang="en-US" sz="2800" b="1" dirty="0" err="1"/>
              <a:t>GeV</a:t>
            </a:r>
            <a:r>
              <a:rPr lang="en-US" sz="2800" b="1" dirty="0"/>
              <a:t> energy recovery </a:t>
            </a:r>
            <a:r>
              <a:rPr lang="en-US" sz="2800" b="1" dirty="0" err="1"/>
              <a:t>linacs</a:t>
            </a:r>
            <a:r>
              <a:rPr lang="en-US" sz="2800" b="1" dirty="0"/>
              <a:t> </a:t>
            </a:r>
            <a:r>
              <a:rPr lang="en-US" sz="2800" dirty="0"/>
              <a:t>to accelerate and to collide polarized and </a:t>
            </a:r>
            <a:r>
              <a:rPr lang="en-US" sz="2800" dirty="0" err="1"/>
              <a:t>unpolarized</a:t>
            </a:r>
            <a:r>
              <a:rPr lang="en-US" sz="2800" dirty="0"/>
              <a:t> </a:t>
            </a:r>
            <a:r>
              <a:rPr lang="en-US" sz="2800" b="1" dirty="0"/>
              <a:t>electrons</a:t>
            </a:r>
            <a:r>
              <a:rPr lang="en-US" sz="2800" dirty="0"/>
              <a:t> with </a:t>
            </a:r>
            <a:r>
              <a:rPr lang="en-US" sz="2800" b="1" dirty="0"/>
              <a:t>hadrons</a:t>
            </a:r>
            <a:r>
              <a:rPr lang="en-US" sz="2800" dirty="0"/>
              <a:t> in </a:t>
            </a:r>
            <a:r>
              <a:rPr lang="en-US" sz="2800" dirty="0" smtClean="0"/>
              <a:t>RHIC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center-of-mass energy of </a:t>
            </a:r>
            <a:r>
              <a:rPr lang="en-US" sz="2800" dirty="0" err="1"/>
              <a:t>eRHIC</a:t>
            </a:r>
            <a:r>
              <a:rPr lang="en-US" sz="2800" dirty="0"/>
              <a:t> will range from 30 to 200 </a:t>
            </a:r>
            <a:r>
              <a:rPr lang="en-US" sz="2800" dirty="0" err="1" smtClean="0"/>
              <a:t>GeV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3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T0105H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1" b="22150"/>
          <a:stretch/>
        </p:blipFill>
        <p:spPr>
          <a:xfrm>
            <a:off x="634980" y="1487664"/>
            <a:ext cx="7502166" cy="3839432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  <a:t>Linear </a:t>
            </a:r>
            <a:r>
              <a:rPr lang="en-US" sz="3600" dirty="0" err="1"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baseline="30000" dirty="0" err="1"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3600" dirty="0" err="1"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baseline="30000" dirty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  <a:t> Colliders: ILC + CLIC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5035826" y="4691541"/>
            <a:ext cx="4108174" cy="1998902"/>
          </a:xfrm>
        </p:spPr>
        <p:txBody>
          <a:bodyPr/>
          <a:lstStyle/>
          <a:p>
            <a:pPr eaLnBrk="1"/>
            <a:r>
              <a:rPr lang="en-US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CLIC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/>
            <a:r>
              <a:rPr lang="en-US" dirty="0" smtClean="0">
                <a:latin typeface="Times New Roman" charset="0"/>
                <a:ea typeface="ＭＳ Ｐゴシック" charset="0"/>
              </a:rPr>
              <a:t>Room-temperature </a:t>
            </a:r>
            <a:r>
              <a:rPr lang="en-US" dirty="0">
                <a:latin typeface="Times New Roman" charset="0"/>
                <a:ea typeface="ＭＳ Ｐゴシック" charset="0"/>
              </a:rPr>
              <a:t>cavities</a:t>
            </a:r>
          </a:p>
          <a:p>
            <a:pPr lvl="1" eaLnBrk="1"/>
            <a:r>
              <a:rPr lang="en-US" dirty="0" smtClean="0">
                <a:latin typeface="Times New Roman" charset="0"/>
                <a:ea typeface="ＭＳ Ｐゴシック" charset="0"/>
              </a:rPr>
              <a:t>1</a:t>
            </a:r>
            <a:r>
              <a:rPr lang="en-US" dirty="0">
                <a:latin typeface="Times New Roman" charset="0"/>
                <a:ea typeface="ＭＳ Ｐゴシック" charset="0"/>
              </a:rPr>
              <a:t>2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GHz, 100 </a:t>
            </a:r>
            <a:r>
              <a:rPr lang="en-US" dirty="0">
                <a:latin typeface="Times New Roman" charset="0"/>
                <a:ea typeface="ＭＳ Ｐゴシック" charset="0"/>
              </a:rPr>
              <a:t>MV/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m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 lvl="1" eaLnBrk="1"/>
            <a:r>
              <a:rPr lang="en-US" b="1" dirty="0">
                <a:latin typeface="Times New Roman" charset="0"/>
                <a:ea typeface="ＭＳ Ｐゴシック" charset="0"/>
              </a:rPr>
              <a:t>500 – 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3000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GeV</a:t>
            </a:r>
            <a:endParaRPr lang="en-US" b="1" dirty="0" smtClean="0">
              <a:latin typeface="Times New Roman" charset="0"/>
              <a:ea typeface="ＭＳ Ｐゴシック" charset="0"/>
            </a:endParaRP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1584010" y="3513298"/>
            <a:ext cx="1775629" cy="25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defTabSz="457200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spcBef>
                <a:spcPct val="50000"/>
              </a:spcBef>
              <a:buFont typeface="StarSymbol" charset="0"/>
              <a:buNone/>
            </a:pPr>
            <a:r>
              <a:rPr lang="en-US" sz="1600" dirty="0">
                <a:solidFill>
                  <a:schemeClr val="tx1"/>
                </a:solidFill>
                <a:latin typeface="Arial" charset="0"/>
              </a:rPr>
              <a:t>~31 km total length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981" y="2729825"/>
            <a:ext cx="1627143" cy="36933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ILC schematic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036" y="798697"/>
            <a:ext cx="7431612" cy="252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1645" indent="-293733" algn="l" defTabSz="41468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5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8338" indent="-260617" algn="l" defTabSz="41468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4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2pPr>
            <a:lvl3pPr marL="1051107" indent="-240460" algn="l" defTabSz="41468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3pPr>
            <a:lvl4pPr marL="1362119" indent="-195823" algn="l" defTabSz="41468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4pPr>
            <a:lvl5pPr marL="1958226" indent="-195823" algn="l" defTabSz="41468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5pPr>
            <a:lvl6pPr marL="2372909" indent="-195823" algn="l" defTabSz="414683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6pPr>
            <a:lvl7pPr marL="2787592" indent="-195823" algn="l" defTabSz="414683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7pPr>
            <a:lvl8pPr marL="3202275" indent="-195823" algn="l" defTabSz="414683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8pPr>
            <a:lvl9pPr marL="3616958" indent="-195823" algn="l" defTabSz="414683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eaLnBrk="1"/>
            <a:r>
              <a:rPr lang="en-US" b="1" dirty="0">
                <a:solidFill>
                  <a:schemeClr val="accent2"/>
                </a:solidFill>
              </a:rPr>
              <a:t>ILC</a:t>
            </a:r>
            <a:r>
              <a:rPr lang="en-US" dirty="0">
                <a:solidFill>
                  <a:schemeClr val="accent2"/>
                </a:solidFill>
              </a:rPr>
              <a:t> (</a:t>
            </a:r>
            <a:r>
              <a:rPr lang="en-US" dirty="0" err="1">
                <a:solidFill>
                  <a:schemeClr val="accent2"/>
                </a:solidFill>
              </a:rPr>
              <a:t>Internat.</a:t>
            </a:r>
            <a:r>
              <a:rPr lang="en-US" dirty="0">
                <a:solidFill>
                  <a:schemeClr val="accent2"/>
                </a:solidFill>
              </a:rPr>
              <a:t> Linear Collider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pPr lvl="1" eaLnBrk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Superconducting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cavities, 1.3 GHz, 31.5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MV/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m</a:t>
            </a:r>
          </a:p>
          <a:p>
            <a:pPr lvl="1" eaLnBrk="1"/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500 </a:t>
            </a:r>
            <a:r>
              <a:rPr lang="en-US" b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GeV</a:t>
            </a: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(upgrade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to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1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TeV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10" descr="ilccol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380" y="55641"/>
            <a:ext cx="882650" cy="5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LIC-Logo-Color-72.png"/>
          <p:cNvPicPr>
            <a:picLocks noChangeAspect="1"/>
          </p:cNvPicPr>
          <p:nvPr/>
        </p:nvPicPr>
        <p:blipFill>
          <a:blip r:embed="rId5" cstate="print"/>
          <a:srcRect l="15208" t="13635" r="16617" b="15903"/>
          <a:stretch>
            <a:fillRect/>
          </a:stretch>
        </p:blipFill>
        <p:spPr bwMode="auto">
          <a:xfrm>
            <a:off x="909395" y="8775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93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dirty="0"/>
              <a:t>Parameter </a:t>
            </a:r>
            <a:r>
              <a:rPr lang="en-US" dirty="0" smtClean="0"/>
              <a:t>comparison (500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263320" name="Group 1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988983"/>
              </p:ext>
            </p:extLst>
          </p:nvPr>
        </p:nvGraphicFramePr>
        <p:xfrm>
          <a:off x="140680" y="1008063"/>
          <a:ext cx="8823082" cy="5122864"/>
        </p:xfrm>
        <a:graphic>
          <a:graphicData uri="http://schemas.openxmlformats.org/drawingml/2006/table">
            <a:tbl>
              <a:tblPr/>
              <a:tblGrid>
                <a:gridCol w="3002574"/>
                <a:gridCol w="1075592"/>
                <a:gridCol w="1261696"/>
                <a:gridCol w="1251438"/>
                <a:gridCol w="1085851"/>
                <a:gridCol w="1145931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109" charset="0"/>
                      </a:endParaRP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-109" charset="0"/>
                        </a:rPr>
                        <a:t>SLC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-109" charset="0"/>
                        </a:rPr>
                        <a:t>TESLA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-109" charset="0"/>
                        </a:rPr>
                        <a:t>ILC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-109" charset="0"/>
                        </a:rPr>
                        <a:t>J/NLC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-109" charset="0"/>
                        </a:rPr>
                        <a:t>CLIC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Technology</a:t>
                      </a: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NC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Supercond.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Supercond.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NC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NC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Gradient [MeV/m]</a:t>
                      </a: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9" charset="0"/>
                        </a:rPr>
                        <a:t>20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25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31.5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50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100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CMS Energy E [GeV]</a:t>
                      </a: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92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500-800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500-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1000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500-1000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500-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3000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RF frequency  </a:t>
                      </a:r>
                      <a:r>
                        <a:rPr kumimoji="0" lang="en-GB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f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  [GHz]</a:t>
                      </a: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2.8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1.3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1.3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11.4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12.0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Luminosity  </a:t>
                      </a:r>
                      <a:r>
                        <a:rPr kumimoji="0" lang="en-GB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L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[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10</a:t>
                      </a:r>
                      <a:r>
                        <a:rPr kumimoji="0" lang="en-GB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33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cm</a:t>
                      </a:r>
                      <a:r>
                        <a:rPr kumimoji="0" lang="en-GB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-2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s</a:t>
                      </a:r>
                      <a:r>
                        <a:rPr kumimoji="0" lang="en-GB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-1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]</a:t>
                      </a: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0.003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34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Beam power </a:t>
                      </a:r>
                      <a:r>
                        <a:rPr kumimoji="0" lang="en-GB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P</a:t>
                      </a:r>
                      <a:r>
                        <a:rPr kumimoji="0" lang="en-GB" sz="1800" b="1" i="1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beam 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[MW]</a:t>
                      </a:r>
                      <a:endParaRPr kumimoji="0" lang="en-GB" sz="1600" b="1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-109" charset="0"/>
                      </a:endParaRP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0.035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11.3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10.8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6.9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4.9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Grid power  </a:t>
                      </a:r>
                      <a:r>
                        <a:rPr kumimoji="0" lang="en-GB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P</a:t>
                      </a:r>
                      <a:r>
                        <a:rPr kumimoji="0" lang="en-GB" sz="1800" b="1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AC  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[MW]</a:t>
                      </a: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109" charset="0"/>
                      </a:endParaRP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140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230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195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270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109" charset="0"/>
                      </a:endParaRP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Bunch length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σ</a:t>
                      </a:r>
                      <a:r>
                        <a:rPr kumimoji="0" lang="en-GB" sz="1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z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*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[mm]</a:t>
                      </a: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~1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0.11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0.07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Vert. emittance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109" charset="2"/>
                        </a:rPr>
                        <a:t>γε</a:t>
                      </a:r>
                      <a:r>
                        <a:rPr kumimoji="0" lang="en-GB" sz="1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y</a:t>
                      </a:r>
                      <a:r>
                        <a:rPr kumimoji="0" lang="en-GB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[10</a:t>
                      </a:r>
                      <a:r>
                        <a:rPr kumimoji="0" lang="en-GB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-8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m]</a:t>
                      </a:r>
                      <a:endParaRPr kumimoji="0" lang="en-GB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-109" charset="0"/>
                      </a:endParaRP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300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4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4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2.5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Vert. beta function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 </a:t>
                      </a:r>
                      <a:r>
                        <a:rPr kumimoji="0" lang="en-GB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09" charset="2"/>
                        </a:rPr>
                        <a:t>β</a:t>
                      </a:r>
                      <a:r>
                        <a:rPr kumimoji="0" lang="en-GB" sz="1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y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* [mm]</a:t>
                      </a: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~1.5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0.4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0.4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0.11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0.1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  <a:ea typeface="Times New Roman" pitchFamily="-109" charset="0"/>
                          <a:cs typeface="Times New Roman" pitchFamily="-109" charset="0"/>
                        </a:rPr>
                        <a:t>Vert. beam size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109" charset="2"/>
                          <a:ea typeface="Times New Roman" pitchFamily="-109" charset="0"/>
                          <a:cs typeface="Times New Roman" pitchFamily="-109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109" charset="2"/>
                        </a:rPr>
                        <a:t>σ</a:t>
                      </a:r>
                      <a:r>
                        <a:rPr kumimoji="0" lang="en-GB" sz="1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y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*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-109" charset="0"/>
                        </a:rPr>
                        <a:t>[nm]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-109" charset="0"/>
                      </a:endParaRPr>
                    </a:p>
                  </a:txBody>
                  <a:tcPr marL="82970" marR="82970" marT="41459" marB="4145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650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5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5.7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64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109" charset="0"/>
                        </a:rPr>
                        <a:t>2.3</a:t>
                      </a:r>
                    </a:p>
                  </a:txBody>
                  <a:tcPr marL="82970" marR="82970" marT="41459" marB="4145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7440" name="Text Box 89"/>
          <p:cNvSpPr txBox="1">
            <a:spLocks noChangeArrowheads="1"/>
          </p:cNvSpPr>
          <p:nvPr/>
        </p:nvSpPr>
        <p:spPr bwMode="auto">
          <a:xfrm>
            <a:off x="4876800" y="6197601"/>
            <a:ext cx="3420208" cy="32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7" tIns="41469" rIns="82937" bIns="41469">
            <a:prstTxWarp prst="textNoShape">
              <a:avLst/>
            </a:prstTxWarp>
            <a:spAutoFit/>
          </a:bodyPr>
          <a:lstStyle/>
          <a:p>
            <a:pPr defTabSz="827294" eaLnBrk="0"/>
            <a:r>
              <a:rPr lang="en-US" sz="1600"/>
              <a:t>Parameters (except SLC) at 500 GeV</a:t>
            </a:r>
          </a:p>
        </p:txBody>
      </p:sp>
      <p:pic>
        <p:nvPicPr>
          <p:cNvPr id="5" name="Picture 10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900" y="55641"/>
            <a:ext cx="882650" cy="5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IC-Logo-Color-72.png"/>
          <p:cNvPicPr>
            <a:picLocks noChangeAspect="1"/>
          </p:cNvPicPr>
          <p:nvPr/>
        </p:nvPicPr>
        <p:blipFill>
          <a:blip r:embed="rId3" cstate="print"/>
          <a:srcRect l="15208" t="13635" r="16617" b="15903"/>
          <a:stretch>
            <a:fillRect/>
          </a:stretch>
        </p:blipFill>
        <p:spPr bwMode="auto">
          <a:xfrm>
            <a:off x="679590" y="8775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11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  <a:cs typeface="Arial Unicode MS" charset="0"/>
              </a:rPr>
              <a:t>Global SCRF Technology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5486" y="6020225"/>
            <a:ext cx="8867433" cy="493112"/>
          </a:xfrm>
        </p:spPr>
        <p:txBody>
          <a:bodyPr/>
          <a:lstStyle/>
          <a:p>
            <a:r>
              <a:rPr lang="en-US" dirty="0"/>
              <a:t>Well </a:t>
            </a:r>
            <a:r>
              <a:rPr lang="en-US" dirty="0" err="1"/>
              <a:t>extablished</a:t>
            </a:r>
            <a:r>
              <a:rPr lang="en-US" dirty="0"/>
              <a:t> SC </a:t>
            </a:r>
            <a:r>
              <a:rPr lang="en-US" dirty="0" err="1"/>
              <a:t>rf</a:t>
            </a:r>
            <a:r>
              <a:rPr lang="en-US" dirty="0"/>
              <a:t> technology (TESLA, FLASH, XFEL…)</a:t>
            </a:r>
          </a:p>
          <a:p>
            <a:endParaRPr lang="en-US" dirty="0"/>
          </a:p>
        </p:txBody>
      </p:sp>
      <p:pic>
        <p:nvPicPr>
          <p:cNvPr id="98" name="Picture 4" descr="world-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1212850"/>
            <a:ext cx="90392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8"/>
          <p:cNvSpPr txBox="1">
            <a:spLocks noChangeArrowheads="1"/>
          </p:cNvSpPr>
          <p:nvPr/>
        </p:nvSpPr>
        <p:spPr bwMode="auto">
          <a:xfrm>
            <a:off x="7612063" y="2225675"/>
            <a:ext cx="140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KEK, Japan</a:t>
            </a:r>
          </a:p>
        </p:txBody>
      </p:sp>
      <p:sp>
        <p:nvSpPr>
          <p:cNvPr id="100" name="TextBox 14"/>
          <p:cNvSpPr txBox="1">
            <a:spLocks noChangeArrowheads="1"/>
          </p:cNvSpPr>
          <p:nvPr/>
        </p:nvSpPr>
        <p:spPr bwMode="auto">
          <a:xfrm>
            <a:off x="7938" y="2390775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SLAC</a:t>
            </a:r>
          </a:p>
        </p:txBody>
      </p:sp>
      <p:sp>
        <p:nvSpPr>
          <p:cNvPr id="101" name="TextBox 16"/>
          <p:cNvSpPr txBox="1">
            <a:spLocks noChangeArrowheads="1"/>
          </p:cNvSpPr>
          <p:nvPr/>
        </p:nvSpPr>
        <p:spPr bwMode="auto">
          <a:xfrm>
            <a:off x="1719263" y="2322513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JLAB</a:t>
            </a:r>
          </a:p>
        </p:txBody>
      </p:sp>
      <p:sp>
        <p:nvSpPr>
          <p:cNvPr id="102" name="TextBox 18"/>
          <p:cNvSpPr txBox="1">
            <a:spLocks noChangeArrowheads="1"/>
          </p:cNvSpPr>
          <p:nvPr/>
        </p:nvSpPr>
        <p:spPr bwMode="auto">
          <a:xfrm>
            <a:off x="1717675" y="20701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Cornell</a:t>
            </a:r>
          </a:p>
        </p:txBody>
      </p:sp>
      <p:sp>
        <p:nvSpPr>
          <p:cNvPr id="103" name="TextBox 25"/>
          <p:cNvSpPr txBox="1">
            <a:spLocks noChangeArrowheads="1"/>
          </p:cNvSpPr>
          <p:nvPr/>
        </p:nvSpPr>
        <p:spPr bwMode="auto">
          <a:xfrm>
            <a:off x="4675188" y="232886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DESY</a:t>
            </a:r>
          </a:p>
        </p:txBody>
      </p:sp>
      <p:sp>
        <p:nvSpPr>
          <p:cNvPr id="104" name="TextBox 27"/>
          <p:cNvSpPr txBox="1">
            <a:spLocks noChangeArrowheads="1"/>
          </p:cNvSpPr>
          <p:nvPr/>
        </p:nvSpPr>
        <p:spPr bwMode="auto">
          <a:xfrm>
            <a:off x="3462338" y="2403475"/>
            <a:ext cx="87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LAL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Saclay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5" name="TextBox 29"/>
          <p:cNvSpPr txBox="1">
            <a:spLocks noChangeArrowheads="1"/>
          </p:cNvSpPr>
          <p:nvPr/>
        </p:nvSpPr>
        <p:spPr bwMode="auto">
          <a:xfrm>
            <a:off x="4795838" y="2809080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INFN Milan</a:t>
            </a:r>
          </a:p>
        </p:txBody>
      </p:sp>
      <p:sp>
        <p:nvSpPr>
          <p:cNvPr id="106" name="TextBox 32"/>
          <p:cNvSpPr txBox="1">
            <a:spLocks noChangeArrowheads="1"/>
          </p:cNvSpPr>
          <p:nvPr/>
        </p:nvSpPr>
        <p:spPr bwMode="auto">
          <a:xfrm>
            <a:off x="7286625" y="1781175"/>
            <a:ext cx="142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IHEP, China</a:t>
            </a:r>
          </a:p>
        </p:txBody>
      </p:sp>
      <p:sp>
        <p:nvSpPr>
          <p:cNvPr id="107" name="TextBox 35"/>
          <p:cNvSpPr txBox="1">
            <a:spLocks noChangeArrowheads="1"/>
          </p:cNvSpPr>
          <p:nvPr/>
        </p:nvSpPr>
        <p:spPr bwMode="auto">
          <a:xfrm>
            <a:off x="301625" y="1693863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8" name="TextBox 36"/>
          <p:cNvSpPr txBox="1">
            <a:spLocks noChangeArrowheads="1"/>
          </p:cNvSpPr>
          <p:nvPr/>
        </p:nvSpPr>
        <p:spPr bwMode="auto">
          <a:xfrm>
            <a:off x="250825" y="1525588"/>
            <a:ext cx="196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TRIUMF, Canada</a:t>
            </a:r>
          </a:p>
        </p:txBody>
      </p:sp>
      <p:sp>
        <p:nvSpPr>
          <p:cNvPr id="109" name="TextBox 12"/>
          <p:cNvSpPr txBox="1">
            <a:spLocks noChangeArrowheads="1"/>
          </p:cNvSpPr>
          <p:nvPr/>
        </p:nvSpPr>
        <p:spPr bwMode="auto">
          <a:xfrm>
            <a:off x="-41275" y="2109788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FNAL, ANL</a:t>
            </a:r>
          </a:p>
        </p:txBody>
      </p:sp>
      <p:grpSp>
        <p:nvGrpSpPr>
          <p:cNvPr id="110" name="Group 42"/>
          <p:cNvGrpSpPr>
            <a:grpSpLocks/>
          </p:cNvGrpSpPr>
          <p:nvPr/>
        </p:nvGrpSpPr>
        <p:grpSpPr bwMode="auto">
          <a:xfrm>
            <a:off x="604838" y="2035175"/>
            <a:ext cx="7302500" cy="3036888"/>
            <a:chOff x="604838" y="2035175"/>
            <a:chExt cx="7302500" cy="3036888"/>
          </a:xfrm>
        </p:grpSpPr>
        <p:cxnSp>
          <p:nvCxnSpPr>
            <p:cNvPr id="111" name="Straight Connector 43"/>
            <p:cNvCxnSpPr>
              <a:cxnSpLocks noChangeShapeType="1"/>
            </p:cNvCxnSpPr>
            <p:nvPr/>
          </p:nvCxnSpPr>
          <p:spPr bwMode="auto">
            <a:xfrm>
              <a:off x="1751013" y="2614613"/>
              <a:ext cx="2833687" cy="23050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46"/>
            <p:cNvCxnSpPr>
              <a:cxnSpLocks noChangeShapeType="1"/>
            </p:cNvCxnSpPr>
            <p:nvPr/>
          </p:nvCxnSpPr>
          <p:spPr bwMode="auto">
            <a:xfrm>
              <a:off x="1674813" y="2357438"/>
              <a:ext cx="3062287" cy="271462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48"/>
            <p:cNvCxnSpPr>
              <a:cxnSpLocks noChangeShapeType="1"/>
            </p:cNvCxnSpPr>
            <p:nvPr/>
          </p:nvCxnSpPr>
          <p:spPr bwMode="auto">
            <a:xfrm>
              <a:off x="1274763" y="2420938"/>
              <a:ext cx="3309937" cy="248602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50"/>
            <p:cNvCxnSpPr>
              <a:cxnSpLocks noChangeShapeType="1"/>
            </p:cNvCxnSpPr>
            <p:nvPr/>
          </p:nvCxnSpPr>
          <p:spPr bwMode="auto">
            <a:xfrm>
              <a:off x="773113" y="2794000"/>
              <a:ext cx="3863975" cy="2125663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Straight Connector 52"/>
            <p:cNvCxnSpPr>
              <a:cxnSpLocks noChangeShapeType="1"/>
            </p:cNvCxnSpPr>
            <p:nvPr/>
          </p:nvCxnSpPr>
          <p:spPr bwMode="auto">
            <a:xfrm>
              <a:off x="604838" y="2035175"/>
              <a:ext cx="3916362" cy="280670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Straight Connector 57"/>
            <p:cNvCxnSpPr>
              <a:cxnSpLocks noChangeShapeType="1"/>
            </p:cNvCxnSpPr>
            <p:nvPr/>
          </p:nvCxnSpPr>
          <p:spPr bwMode="auto">
            <a:xfrm rot="16200000" flipH="1">
              <a:off x="3407569" y="3690144"/>
              <a:ext cx="2379663" cy="38417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Straight Connector 59"/>
            <p:cNvCxnSpPr>
              <a:cxnSpLocks noChangeShapeType="1"/>
            </p:cNvCxnSpPr>
            <p:nvPr/>
          </p:nvCxnSpPr>
          <p:spPr bwMode="auto">
            <a:xfrm rot="16200000" flipH="1">
              <a:off x="3432969" y="3690144"/>
              <a:ext cx="2536825" cy="103187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Straight Connector 63"/>
            <p:cNvCxnSpPr>
              <a:cxnSpLocks noChangeShapeType="1"/>
            </p:cNvCxnSpPr>
            <p:nvPr/>
          </p:nvCxnSpPr>
          <p:spPr bwMode="auto">
            <a:xfrm rot="16200000" flipH="1">
              <a:off x="3753644" y="3985419"/>
              <a:ext cx="2009775" cy="39687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" name="Straight Connector 65"/>
            <p:cNvCxnSpPr>
              <a:cxnSpLocks noChangeShapeType="1"/>
            </p:cNvCxnSpPr>
            <p:nvPr/>
          </p:nvCxnSpPr>
          <p:spPr bwMode="auto">
            <a:xfrm rot="5400000">
              <a:off x="4636294" y="3644107"/>
              <a:ext cx="1506537" cy="13017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Straight Connector 68"/>
            <p:cNvCxnSpPr>
              <a:cxnSpLocks noChangeShapeType="1"/>
            </p:cNvCxnSpPr>
            <p:nvPr/>
          </p:nvCxnSpPr>
          <p:spPr bwMode="auto">
            <a:xfrm rot="10800000" flipV="1">
              <a:off x="4752975" y="2227263"/>
              <a:ext cx="2844800" cy="270510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Straight Connector 71"/>
            <p:cNvCxnSpPr>
              <a:cxnSpLocks noChangeShapeType="1"/>
            </p:cNvCxnSpPr>
            <p:nvPr/>
          </p:nvCxnSpPr>
          <p:spPr bwMode="auto">
            <a:xfrm rot="10800000" flipV="1">
              <a:off x="4803775" y="2627313"/>
              <a:ext cx="3103563" cy="23431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2" name="Group 41"/>
          <p:cNvGrpSpPr>
            <a:grpSpLocks/>
          </p:cNvGrpSpPr>
          <p:nvPr/>
        </p:nvGrpSpPr>
        <p:grpSpPr bwMode="auto">
          <a:xfrm>
            <a:off x="3348038" y="4456113"/>
            <a:ext cx="2473325" cy="889000"/>
            <a:chOff x="2498501" y="4262907"/>
            <a:chExt cx="2472744" cy="888642"/>
          </a:xfrm>
        </p:grpSpPr>
        <p:sp>
          <p:nvSpPr>
            <p:cNvPr id="123" name="Rectangle 122"/>
            <p:cNvSpPr/>
            <p:nvPr/>
          </p:nvSpPr>
          <p:spPr bwMode="auto">
            <a:xfrm>
              <a:off x="2498501" y="4262907"/>
              <a:ext cx="2472744" cy="888642"/>
            </a:xfrm>
            <a:prstGeom prst="rect">
              <a:avLst/>
            </a:prstGeom>
            <a:gradFill rotWithShape="1">
              <a:gsLst>
                <a:gs pos="0">
                  <a:srgbClr val="BBE0E3">
                    <a:shade val="51000"/>
                    <a:satMod val="130000"/>
                  </a:srgbClr>
                </a:gs>
                <a:gs pos="80000">
                  <a:srgbClr val="BBE0E3">
                    <a:shade val="93000"/>
                    <a:satMod val="130000"/>
                  </a:srgbClr>
                </a:gs>
                <a:gs pos="100000">
                  <a:srgbClr val="BBE0E3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endParaRPr>
            </a:p>
          </p:txBody>
        </p:sp>
        <p:pic>
          <p:nvPicPr>
            <p:cNvPr id="124" name="Picture 10" descr="ilccolor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528" y="4363793"/>
              <a:ext cx="1008144" cy="658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TextBox 39"/>
            <p:cNvSpPr txBox="1">
              <a:spLocks noChangeArrowheads="1"/>
            </p:cNvSpPr>
            <p:nvPr/>
          </p:nvSpPr>
          <p:spPr bwMode="auto">
            <a:xfrm>
              <a:off x="3580323" y="4417450"/>
              <a:ext cx="129554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 Unicode MS" charset="0"/>
                </a:rPr>
                <a:t>GDE</a:t>
              </a:r>
            </a:p>
          </p:txBody>
        </p:sp>
      </p:grpSp>
      <p:sp>
        <p:nvSpPr>
          <p:cNvPr id="126" name="TextBox 34"/>
          <p:cNvSpPr txBox="1">
            <a:spLocks noChangeArrowheads="1"/>
          </p:cNvSpPr>
          <p:nvPr/>
        </p:nvSpPr>
        <p:spPr bwMode="auto">
          <a:xfrm>
            <a:off x="4011613" y="1884363"/>
            <a:ext cx="78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STFC</a:t>
            </a:r>
          </a:p>
        </p:txBody>
      </p:sp>
      <p:sp>
        <p:nvSpPr>
          <p:cNvPr id="127" name="TextBox 34"/>
          <p:cNvSpPr txBox="1">
            <a:spLocks noChangeArrowheads="1"/>
          </p:cNvSpPr>
          <p:nvPr/>
        </p:nvSpPr>
        <p:spPr bwMode="auto">
          <a:xfrm>
            <a:off x="6103514" y="3325297"/>
            <a:ext cx="2292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</a:rPr>
              <a:t>BARC, RRCAT India</a:t>
            </a:r>
          </a:p>
        </p:txBody>
      </p:sp>
      <p:sp>
        <p:nvSpPr>
          <p:cNvPr id="128" name="TextBox 35"/>
          <p:cNvSpPr txBox="1">
            <a:spLocks noChangeArrowheads="1"/>
          </p:cNvSpPr>
          <p:nvPr/>
        </p:nvSpPr>
        <p:spPr bwMode="auto">
          <a:xfrm>
            <a:off x="498475" y="2432051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29" name="TextBox 35"/>
          <p:cNvSpPr txBox="1">
            <a:spLocks noChangeArrowheads="1"/>
          </p:cNvSpPr>
          <p:nvPr/>
        </p:nvSpPr>
        <p:spPr bwMode="auto">
          <a:xfrm>
            <a:off x="1447800" y="2006382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0" name="TextBox 35"/>
          <p:cNvSpPr txBox="1">
            <a:spLocks noChangeArrowheads="1"/>
          </p:cNvSpPr>
          <p:nvPr/>
        </p:nvSpPr>
        <p:spPr bwMode="auto">
          <a:xfrm>
            <a:off x="1454150" y="2243822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1" name="TextBox 35"/>
          <p:cNvSpPr txBox="1">
            <a:spLocks noChangeArrowheads="1"/>
          </p:cNvSpPr>
          <p:nvPr/>
        </p:nvSpPr>
        <p:spPr bwMode="auto">
          <a:xfrm>
            <a:off x="1098550" y="2066925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2" name="TextBox 35"/>
          <p:cNvSpPr txBox="1">
            <a:spLocks noChangeArrowheads="1"/>
          </p:cNvSpPr>
          <p:nvPr/>
        </p:nvSpPr>
        <p:spPr bwMode="auto">
          <a:xfrm>
            <a:off x="4235872" y="2031227"/>
            <a:ext cx="2285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3" name="TextBox 35"/>
          <p:cNvSpPr txBox="1">
            <a:spLocks noChangeArrowheads="1"/>
          </p:cNvSpPr>
          <p:nvPr/>
        </p:nvSpPr>
        <p:spPr bwMode="auto">
          <a:xfrm>
            <a:off x="4280322" y="2418577"/>
            <a:ext cx="2285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4" name="TextBox 35"/>
          <p:cNvSpPr txBox="1">
            <a:spLocks noChangeArrowheads="1"/>
          </p:cNvSpPr>
          <p:nvPr/>
        </p:nvSpPr>
        <p:spPr bwMode="auto">
          <a:xfrm>
            <a:off x="4535488" y="2225675"/>
            <a:ext cx="2285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5" name="TextBox 35"/>
          <p:cNvSpPr txBox="1">
            <a:spLocks noChangeArrowheads="1"/>
          </p:cNvSpPr>
          <p:nvPr/>
        </p:nvSpPr>
        <p:spPr bwMode="auto">
          <a:xfrm>
            <a:off x="4637088" y="2715477"/>
            <a:ext cx="2285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6" name="TextBox 35"/>
          <p:cNvSpPr txBox="1">
            <a:spLocks noChangeArrowheads="1"/>
          </p:cNvSpPr>
          <p:nvPr/>
        </p:nvSpPr>
        <p:spPr bwMode="auto">
          <a:xfrm>
            <a:off x="5938415" y="3226833"/>
            <a:ext cx="2285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7" name="TextBox 35"/>
          <p:cNvSpPr txBox="1">
            <a:spLocks noChangeArrowheads="1"/>
          </p:cNvSpPr>
          <p:nvPr/>
        </p:nvSpPr>
        <p:spPr bwMode="auto">
          <a:xfrm>
            <a:off x="7459663" y="1931214"/>
            <a:ext cx="2285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8" name="TextBox 35"/>
          <p:cNvSpPr txBox="1">
            <a:spLocks noChangeArrowheads="1"/>
          </p:cNvSpPr>
          <p:nvPr/>
        </p:nvSpPr>
        <p:spPr bwMode="auto">
          <a:xfrm>
            <a:off x="7809006" y="2343964"/>
            <a:ext cx="2285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 Unicode MS" charset="0"/>
                <a:sym typeface="ZapfDingbats" charset="0"/>
              </a:rPr>
              <a:t>◉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45" name="Picture 10" descr="ilc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0" y="55641"/>
            <a:ext cx="882650" cy="5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7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97" y="796790"/>
            <a:ext cx="3582408" cy="25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ja-JP" sz="3600" dirty="0">
                <a:latin typeface="Times New Roman" charset="0"/>
                <a:ea typeface="ＭＳ Ｐゴシック" charset="0"/>
                <a:cs typeface="ＭＳ Ｐゴシック" charset="0"/>
              </a:rPr>
              <a:t>ILC Main </a:t>
            </a:r>
            <a:r>
              <a:rPr lang="en-US" altLang="ja-JP" sz="3600" dirty="0" err="1">
                <a:latin typeface="Times New Roman" charset="0"/>
                <a:ea typeface="ＭＳ Ｐゴシック" charset="0"/>
                <a:cs typeface="ＭＳ Ｐゴシック" charset="0"/>
              </a:rPr>
              <a:t>Linac</a:t>
            </a:r>
            <a:r>
              <a:rPr lang="en-US" altLang="ja-JP" sz="3600" dirty="0">
                <a:latin typeface="Times New Roman" charset="0"/>
                <a:ea typeface="ＭＳ Ｐゴシック" charset="0"/>
                <a:cs typeface="ＭＳ Ｐゴシック" charset="0"/>
              </a:rPr>
              <a:t> Cavity / RF Unit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415" y="2763188"/>
            <a:ext cx="6192551" cy="1066600"/>
          </a:xfrm>
        </p:spPr>
        <p:txBody>
          <a:bodyPr/>
          <a:lstStyle/>
          <a:p>
            <a:r>
              <a:rPr lang="en-US" sz="2400" dirty="0"/>
              <a:t>Solid niobium, standing wave, 9-cell</a:t>
            </a:r>
          </a:p>
          <a:p>
            <a:r>
              <a:rPr lang="en-US" sz="2400" dirty="0"/>
              <a:t>Operated at 2 K (</a:t>
            </a:r>
            <a:r>
              <a:rPr lang="en-US" sz="2400" dirty="0" err="1"/>
              <a:t>LHe</a:t>
            </a:r>
            <a:r>
              <a:rPr lang="en-US" sz="2400" dirty="0"/>
              <a:t>), 31.5 MV/m, </a:t>
            </a:r>
            <a:r>
              <a:rPr lang="en-GB" sz="2400" dirty="0"/>
              <a:t>Q</a:t>
            </a:r>
            <a:r>
              <a:rPr lang="en-GB" sz="2400" baseline="-25000" dirty="0"/>
              <a:t>0 </a:t>
            </a:r>
            <a:r>
              <a:rPr lang="en-GB" sz="2400" dirty="0"/>
              <a:t>≥ 10</a:t>
            </a:r>
            <a:r>
              <a:rPr lang="en-GB" sz="2400" baseline="30000" dirty="0"/>
              <a:t>10</a:t>
            </a:r>
          </a:p>
          <a:p>
            <a:endParaRPr lang="en-US" sz="2400" dirty="0"/>
          </a:p>
        </p:txBody>
      </p:sp>
      <p:pic>
        <p:nvPicPr>
          <p:cNvPr id="55299" name="Picture 3" descr="RFunit9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69" y="3759241"/>
            <a:ext cx="7873197" cy="280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1717" y="4912166"/>
            <a:ext cx="3395394" cy="15849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 lIns="91320" tIns="45663" rIns="91320" bIns="45663">
            <a:spAutoFit/>
          </a:bodyPr>
          <a:lstStyle>
            <a:lvl1pPr defTabSz="1008063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800" b="1" dirty="0">
                <a:solidFill>
                  <a:srgbClr val="0033CC"/>
                </a:solidFill>
                <a:latin typeface="Arial" charset="0"/>
              </a:rPr>
              <a:t>560 RF units each: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ja-JP" sz="700" b="1" dirty="0">
              <a:solidFill>
                <a:srgbClr val="0033CC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ja-JP" sz="1800" b="1" dirty="0">
                <a:solidFill>
                  <a:srgbClr val="0033CC"/>
                </a:solidFill>
                <a:latin typeface="Arial" charset="0"/>
              </a:rPr>
              <a:t> 1 Modulator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ja-JP" sz="1800" b="1" dirty="0">
                <a:solidFill>
                  <a:srgbClr val="0033CC"/>
                </a:solidFill>
                <a:latin typeface="Arial" charset="0"/>
              </a:rPr>
              <a:t> 1 Klystron (10 MW, 1.6 </a:t>
            </a:r>
            <a:r>
              <a:rPr lang="en-US" altLang="ja-JP" sz="1800" b="1" dirty="0" err="1">
                <a:solidFill>
                  <a:srgbClr val="0033CC"/>
                </a:solidFill>
                <a:latin typeface="Arial" charset="0"/>
              </a:rPr>
              <a:t>ms</a:t>
            </a:r>
            <a:r>
              <a:rPr lang="en-US" altLang="ja-JP" sz="1800" b="1" dirty="0">
                <a:solidFill>
                  <a:srgbClr val="0033CC"/>
                </a:solidFill>
                <a:latin typeface="Arial" charset="0"/>
              </a:rPr>
              <a:t>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ja-JP" sz="1800" b="1" dirty="0">
                <a:solidFill>
                  <a:srgbClr val="0033CC"/>
                </a:solidFill>
                <a:latin typeface="Arial" charset="0"/>
              </a:rPr>
              <a:t> 3 Cryostats (26 cavities)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ja-JP" sz="1800" b="1" dirty="0">
                <a:solidFill>
                  <a:srgbClr val="0033CC"/>
                </a:solidFill>
                <a:latin typeface="Arial" charset="0"/>
              </a:rPr>
              <a:t> 1 </a:t>
            </a:r>
            <a:r>
              <a:rPr lang="en-US" altLang="ja-JP" sz="1800" b="1" dirty="0" err="1">
                <a:solidFill>
                  <a:srgbClr val="0033CC"/>
                </a:solidFill>
                <a:latin typeface="Arial" charset="0"/>
              </a:rPr>
              <a:t>Quadrupole</a:t>
            </a:r>
            <a:r>
              <a:rPr lang="en-US" altLang="ja-JP" sz="1800" b="1" dirty="0">
                <a:solidFill>
                  <a:srgbClr val="0033CC"/>
                </a:solidFill>
                <a:latin typeface="Arial" charset="0"/>
              </a:rPr>
              <a:t> at the center</a:t>
            </a:r>
            <a:endParaRPr lang="en-US" sz="18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5302058" y="5026818"/>
            <a:ext cx="3079204" cy="646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none" lIns="91320" tIns="45663" rIns="91320" bIns="45663">
            <a:spAutoFit/>
          </a:bodyPr>
          <a:lstStyle>
            <a:lvl1pPr defTabSz="1008063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sz="1800" b="1" dirty="0">
                <a:solidFill>
                  <a:srgbClr val="E329C0"/>
                </a:solidFill>
                <a:latin typeface="Arial" charset="0"/>
              </a:rPr>
              <a:t>Total of 1680 </a:t>
            </a:r>
            <a:r>
              <a:rPr lang="en-US" sz="1800" b="1" dirty="0" err="1">
                <a:solidFill>
                  <a:srgbClr val="E329C0"/>
                </a:solidFill>
                <a:latin typeface="Arial" charset="0"/>
              </a:rPr>
              <a:t>cryomodules</a:t>
            </a:r>
            <a:r>
              <a:rPr lang="en-US" sz="1800" b="1" dirty="0">
                <a:solidFill>
                  <a:srgbClr val="E329C0"/>
                </a:solidFill>
                <a:latin typeface="Arial" charset="0"/>
              </a:rPr>
              <a:t/>
            </a:r>
            <a:br>
              <a:rPr lang="en-US" sz="1800" b="1" dirty="0">
                <a:solidFill>
                  <a:srgbClr val="E329C0"/>
                </a:solidFill>
                <a:latin typeface="Arial" charset="0"/>
              </a:rPr>
            </a:br>
            <a:r>
              <a:rPr lang="en-US" sz="1800" b="1" dirty="0">
                <a:solidFill>
                  <a:srgbClr val="E329C0"/>
                </a:solidFill>
                <a:latin typeface="Arial" charset="0"/>
              </a:rPr>
              <a:t>14 560 SC RF cavities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1" y="796790"/>
            <a:ext cx="5047491" cy="168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8871" y="4979786"/>
            <a:ext cx="88191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0" descr="ilccolo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0" y="55641"/>
            <a:ext cx="882650" cy="5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7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Path to High Performance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6420" y="3139453"/>
            <a:ext cx="4216696" cy="34098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Control of niobium material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Mechanical construction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solidFill>
                  <a:srgbClr val="0000FF"/>
                </a:solidFill>
              </a:rPr>
              <a:t>electron-beam welding (EBW)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Preparing RF (inner) surface ultra-clean mirror surface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solidFill>
                  <a:srgbClr val="0000FF"/>
                </a:solidFill>
              </a:rPr>
              <a:t>electro-polishing (EP)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Removing hydrogen from the surface layer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solidFill>
                  <a:srgbClr val="0000FF"/>
                </a:solidFill>
              </a:rPr>
              <a:t>800 </a:t>
            </a:r>
            <a:r>
              <a:rPr lang="en-GB" sz="1800" dirty="0" err="1">
                <a:solidFill>
                  <a:srgbClr val="0000FF"/>
                </a:solidFill>
              </a:rPr>
              <a:t>deg</a:t>
            </a:r>
            <a:r>
              <a:rPr lang="en-GB" sz="1800" dirty="0">
                <a:solidFill>
                  <a:srgbClr val="0000FF"/>
                </a:solidFill>
              </a:rPr>
              <a:t> C bake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Removing surface contamination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solidFill>
                  <a:srgbClr val="0000FF"/>
                </a:solidFill>
              </a:rPr>
              <a:t>alcohol and/or detergent rinsing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solidFill>
                  <a:srgbClr val="0000FF"/>
                </a:solidFill>
              </a:rPr>
              <a:t>2-4 bar high-pressure rinsing (HPR)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96" y="3233075"/>
            <a:ext cx="4860826" cy="348666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0643" y="822620"/>
            <a:ext cx="8008262" cy="222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91604" indent="-293703" algn="l" defTabSz="41464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5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8266" indent="-260590" algn="l" defTabSz="41464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4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2pPr>
            <a:lvl3pPr marL="1050998" indent="-240435" algn="l" defTabSz="41464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3pPr>
            <a:lvl4pPr marL="1361978" indent="-195803" algn="l" defTabSz="41464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4pPr>
            <a:lvl5pPr marL="1958023" indent="-195803" algn="l" defTabSz="41464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5pPr>
            <a:lvl6pPr marL="2372663" indent="-195803" algn="l" defTabSz="414640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6pPr>
            <a:lvl7pPr marL="2787303" indent="-195803" algn="l" defTabSz="414640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7pPr>
            <a:lvl8pPr marL="3201943" indent="-195803" algn="l" defTabSz="414640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8pPr>
            <a:lvl9pPr marL="3616583" indent="-195803" algn="l" defTabSz="414640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800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1" y="974725"/>
            <a:ext cx="91440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1563" indent="-29367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5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98194" indent="-26056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4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2pPr>
            <a:lvl3pPr marL="1050889" indent="-240411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67000"/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3pPr>
            <a:lvl4pPr marL="1361836" indent="-19578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4pPr>
            <a:lvl5pPr marL="1957820" indent="-195783" algn="l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5pPr>
            <a:lvl6pPr marL="2372417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6pPr>
            <a:lvl7pPr marL="2787014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7pPr>
            <a:lvl8pPr marL="3201611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8pPr>
            <a:lvl9pPr marL="3616208" indent="-195783" algn="l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Intense R&amp;D program to systematically understand and set procedures for the production process</a:t>
            </a: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goal: 90% production yield</a:t>
            </a: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baseline="30000" dirty="0" smtClean="0">
                <a:latin typeface="Times New Roman" charset="0"/>
                <a:ea typeface="ＭＳ Ｐゴシック" charset="0"/>
                <a:cs typeface="ＭＳ Ｐゴシック" charset="0"/>
              </a:rPr>
              <a:t>nd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pass of surface treatment depending on achieved gradient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5880" y="4608935"/>
            <a:ext cx="84022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2</a:t>
            </a:r>
            <a:r>
              <a:rPr lang="en-GB" sz="1600" baseline="30000" dirty="0" smtClean="0"/>
              <a:t>nd</a:t>
            </a:r>
            <a:r>
              <a:rPr lang="en-GB" sz="1600" dirty="0" smtClean="0"/>
              <a:t> Pass</a:t>
            </a:r>
            <a:endParaRPr lang="en-GB" sz="1600" dirty="0"/>
          </a:p>
        </p:txBody>
      </p:sp>
      <p:pic>
        <p:nvPicPr>
          <p:cNvPr id="8" name="Picture 10" descr="ilccol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0" y="55641"/>
            <a:ext cx="882650" cy="5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17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7010400" cy="533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Cavity </a:t>
            </a:r>
            <a:r>
              <a:rPr lang="en-US" dirty="0"/>
              <a:t>Gradient Yield </a:t>
            </a: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4294967295"/>
          </p:nvPr>
        </p:nvSpPr>
        <p:spPr>
          <a:xfrm>
            <a:off x="6724949" y="6207125"/>
            <a:ext cx="2552095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N. Walker (DESY/GDE)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5562600" y="1832850"/>
            <a:ext cx="762000" cy="762000"/>
          </a:xfrm>
          <a:prstGeom prst="ellipse">
            <a:avLst/>
          </a:prstGeom>
          <a:solidFill>
            <a:srgbClr val="FFFF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charset="0"/>
              <a:cs typeface="Arial Unicode MS" charset="0"/>
            </a:endParaRPr>
          </a:p>
        </p:txBody>
      </p:sp>
      <p:cxnSp>
        <p:nvCxnSpPr>
          <p:cNvPr id="22" name="Straight Arrow Connector 21"/>
          <p:cNvCxnSpPr>
            <a:endCxn id="19" idx="7"/>
          </p:cNvCxnSpPr>
          <p:nvPr/>
        </p:nvCxnSpPr>
        <p:spPr bwMode="auto">
          <a:xfrm rot="10800000" flipV="1">
            <a:off x="6213008" y="1752600"/>
            <a:ext cx="644992" cy="1918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858000" y="838200"/>
            <a:ext cx="22098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94% (±6%)</a:t>
            </a:r>
          </a:p>
          <a:p>
            <a:r>
              <a:rPr lang="en-US" sz="2400" dirty="0" smtClean="0"/>
              <a:t>for &gt;28MV/m</a:t>
            </a:r>
          </a:p>
          <a:p>
            <a:r>
              <a:rPr lang="en-US" sz="2400" dirty="0" smtClean="0"/>
              <a:t>acceptable for ILC mass production </a:t>
            </a:r>
            <a:endParaRPr lang="en-US" sz="2400" dirty="0"/>
          </a:p>
        </p:txBody>
      </p:sp>
      <p:pic>
        <p:nvPicPr>
          <p:cNvPr id="8" name="Picture 10" descr="ilc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0" y="55641"/>
            <a:ext cx="882650" cy="5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38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3"/>
          <p:cNvPicPr>
            <a:picLocks noGrp="1" noChangeAspect="1"/>
          </p:cNvPicPr>
          <p:nvPr/>
        </p:nvPicPr>
        <p:blipFill>
          <a:blip r:embed="rId3"/>
          <a:srcRect t="-1325" b="-1325"/>
          <a:stretch>
            <a:fillRect/>
          </a:stretch>
        </p:blipFill>
        <p:spPr>
          <a:xfrm>
            <a:off x="43249" y="1160334"/>
            <a:ext cx="8229600" cy="4525963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コンテンツ プレースホルダー 6"/>
          <p:cNvPicPr>
            <a:picLocks noChangeAspect="1"/>
          </p:cNvPicPr>
          <p:nvPr/>
        </p:nvPicPr>
        <p:blipFill rotWithShape="1">
          <a:blip r:embed="rId4" cstate="print"/>
          <a:srcRect t="279" b="-654"/>
          <a:stretch/>
        </p:blipFill>
        <p:spPr>
          <a:xfrm>
            <a:off x="1581596" y="1724645"/>
            <a:ext cx="2028381" cy="1421955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8" name="図 8" descr="IMG_115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25" y="3599864"/>
            <a:ext cx="1382643" cy="1036982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6" name="コンテンツ プレースホルダー 5"/>
          <p:cNvPicPr>
            <a:picLocks noChangeAspect="1"/>
          </p:cNvPicPr>
          <p:nvPr/>
        </p:nvPicPr>
        <p:blipFill rotWithShape="1">
          <a:blip r:embed="rId6"/>
          <a:srcRect l="47240" t="4302" r="5556" b="4302"/>
          <a:stretch/>
        </p:blipFill>
        <p:spPr>
          <a:xfrm>
            <a:off x="7348348" y="4543591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" name="図 9" descr="DSC0265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4" y="1699360"/>
            <a:ext cx="1316842" cy="987631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2" name="図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85" y="750049"/>
            <a:ext cx="1860379" cy="1349083"/>
          </a:xfrm>
          <a:prstGeom prst="rect">
            <a:avLst/>
          </a:prstGeom>
        </p:spPr>
      </p:pic>
      <p:sp>
        <p:nvSpPr>
          <p:cNvPr id="13" name="テキスト ボックス 13"/>
          <p:cNvSpPr txBox="1"/>
          <p:nvPr/>
        </p:nvSpPr>
        <p:spPr>
          <a:xfrm>
            <a:off x="8614196" y="1259518"/>
            <a:ext cx="416391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dirty="0" smtClean="0"/>
              <a:t>5 m</a:t>
            </a:r>
            <a:endParaRPr kumimoji="1" lang="ja-JP" altLang="en-US" sz="1200" dirty="0"/>
          </a:p>
        </p:txBody>
      </p:sp>
      <p:cxnSp>
        <p:nvCxnSpPr>
          <p:cNvPr id="14" name="直線矢印コネクタ 14"/>
          <p:cNvCxnSpPr/>
          <p:nvPr/>
        </p:nvCxnSpPr>
        <p:spPr>
          <a:xfrm>
            <a:off x="8659022" y="1009547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1288711" y="5377465"/>
            <a:ext cx="5459374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rgbClr val="000000"/>
                </a:solidFill>
              </a:rPr>
              <a:t>Japanese HEP community proposes to host ILC based on the “staging scenario” </a:t>
            </a:r>
            <a:r>
              <a:rPr lang="en-US" altLang="ja-JP" sz="2400" b="1" dirty="0">
                <a:solidFill>
                  <a:srgbClr val="000000"/>
                </a:solidFill>
              </a:rPr>
              <a:t>to the Japanese Government</a:t>
            </a:r>
            <a:r>
              <a:rPr kumimoji="1" lang="en-US" altLang="ja-JP" sz="24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</a:t>
            </a:r>
            <a:r>
              <a:rPr lang="en-US" dirty="0" smtClean="0"/>
              <a:t>Japanese Candidate Sites</a:t>
            </a:r>
            <a:endParaRPr lang="en-US" dirty="0"/>
          </a:p>
        </p:txBody>
      </p:sp>
      <p:pic>
        <p:nvPicPr>
          <p:cNvPr id="15" name="Picture 10" descr="ilccolor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0" y="55641"/>
            <a:ext cx="882650" cy="5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3380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Strategy Update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5486" y="859369"/>
            <a:ext cx="8867433" cy="486159"/>
          </a:xfrm>
        </p:spPr>
        <p:txBody>
          <a:bodyPr>
            <a:normAutofit/>
          </a:bodyPr>
          <a:lstStyle/>
          <a:p>
            <a:r>
              <a:rPr lang="en-US" dirty="0" smtClean="0"/>
              <a:t>Proposed Update of the European Strategy for Particle Physics: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51178"/>
              </p:ext>
            </p:extLst>
          </p:nvPr>
        </p:nvGraphicFramePr>
        <p:xfrm>
          <a:off x="1241674" y="1302058"/>
          <a:ext cx="6882341" cy="5213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Document" r:id="rId3" imgW="5867400" imgH="4445000" progId="Word.Document.12">
                  <p:embed/>
                </p:oleObj>
              </mc:Choice>
              <mc:Fallback>
                <p:oleObj name="Document" r:id="rId3" imgW="5867400" imgH="444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1674" y="1302058"/>
                        <a:ext cx="6882341" cy="5213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360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 1" descr="CLIC-Collab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" b="8827"/>
          <a:stretch/>
        </p:blipFill>
        <p:spPr bwMode="auto">
          <a:xfrm>
            <a:off x="-174623" y="760697"/>
            <a:ext cx="9461501" cy="419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Oval 33"/>
          <p:cNvSpPr>
            <a:spLocks noChangeArrowheads="1"/>
          </p:cNvSpPr>
          <p:nvPr/>
        </p:nvSpPr>
        <p:spPr bwMode="auto">
          <a:xfrm>
            <a:off x="2296103" y="2296244"/>
            <a:ext cx="75045" cy="7648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5" name="Oval 33"/>
          <p:cNvSpPr>
            <a:spLocks noChangeArrowheads="1"/>
          </p:cNvSpPr>
          <p:nvPr/>
        </p:nvSpPr>
        <p:spPr bwMode="auto">
          <a:xfrm>
            <a:off x="2257138" y="2216866"/>
            <a:ext cx="76489" cy="7648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6" name="Oval 33"/>
          <p:cNvSpPr>
            <a:spLocks noChangeArrowheads="1"/>
          </p:cNvSpPr>
          <p:nvPr/>
        </p:nvSpPr>
        <p:spPr bwMode="auto">
          <a:xfrm>
            <a:off x="2365376" y="2245732"/>
            <a:ext cx="76488" cy="7648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7" name="Oval 33"/>
          <p:cNvSpPr>
            <a:spLocks noChangeArrowheads="1"/>
          </p:cNvSpPr>
          <p:nvPr/>
        </p:nvSpPr>
        <p:spPr bwMode="auto">
          <a:xfrm>
            <a:off x="2540002" y="2356858"/>
            <a:ext cx="76489" cy="7648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8" name="Oval 33"/>
          <p:cNvSpPr>
            <a:spLocks noChangeArrowheads="1"/>
          </p:cNvSpPr>
          <p:nvPr/>
        </p:nvSpPr>
        <p:spPr bwMode="auto">
          <a:xfrm>
            <a:off x="1524002" y="2306345"/>
            <a:ext cx="76489" cy="7648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9" name="Oval 33"/>
          <p:cNvSpPr>
            <a:spLocks noChangeArrowheads="1"/>
          </p:cNvSpPr>
          <p:nvPr/>
        </p:nvSpPr>
        <p:spPr bwMode="auto">
          <a:xfrm>
            <a:off x="1600490" y="2457878"/>
            <a:ext cx="76488" cy="7648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0" name="Oval 33"/>
          <p:cNvSpPr>
            <a:spLocks noChangeArrowheads="1"/>
          </p:cNvSpPr>
          <p:nvPr/>
        </p:nvSpPr>
        <p:spPr bwMode="auto">
          <a:xfrm>
            <a:off x="4267489" y="215336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1" name="Oval 33"/>
          <p:cNvSpPr>
            <a:spLocks noChangeArrowheads="1"/>
          </p:cNvSpPr>
          <p:nvPr/>
        </p:nvSpPr>
        <p:spPr bwMode="auto">
          <a:xfrm>
            <a:off x="4222750" y="1972969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2" name="Oval 33"/>
          <p:cNvSpPr>
            <a:spLocks noChangeArrowheads="1"/>
          </p:cNvSpPr>
          <p:nvPr/>
        </p:nvSpPr>
        <p:spPr bwMode="auto">
          <a:xfrm>
            <a:off x="4267489" y="2036469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3" name="Oval 33"/>
          <p:cNvSpPr>
            <a:spLocks noChangeArrowheads="1"/>
          </p:cNvSpPr>
          <p:nvPr/>
        </p:nvSpPr>
        <p:spPr bwMode="auto">
          <a:xfrm>
            <a:off x="4203989" y="2045128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4" name="Oval 33"/>
          <p:cNvSpPr>
            <a:spLocks noChangeArrowheads="1"/>
          </p:cNvSpPr>
          <p:nvPr/>
        </p:nvSpPr>
        <p:spPr bwMode="auto">
          <a:xfrm>
            <a:off x="4343977" y="215336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5" name="Oval 33"/>
          <p:cNvSpPr>
            <a:spLocks noChangeArrowheads="1"/>
          </p:cNvSpPr>
          <p:nvPr/>
        </p:nvSpPr>
        <p:spPr bwMode="auto">
          <a:xfrm>
            <a:off x="4343977" y="222985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6" name="Oval 33"/>
          <p:cNvSpPr>
            <a:spLocks noChangeArrowheads="1"/>
          </p:cNvSpPr>
          <p:nvPr/>
        </p:nvSpPr>
        <p:spPr bwMode="auto">
          <a:xfrm>
            <a:off x="4193886" y="224861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7" name="Oval 33"/>
          <p:cNvSpPr>
            <a:spLocks noChangeArrowheads="1"/>
          </p:cNvSpPr>
          <p:nvPr/>
        </p:nvSpPr>
        <p:spPr bwMode="auto">
          <a:xfrm>
            <a:off x="4273262" y="2322219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8" name="Oval 33"/>
          <p:cNvSpPr>
            <a:spLocks noChangeArrowheads="1"/>
          </p:cNvSpPr>
          <p:nvPr/>
        </p:nvSpPr>
        <p:spPr bwMode="auto">
          <a:xfrm>
            <a:off x="4178012" y="2330878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9" name="Oval 33"/>
          <p:cNvSpPr>
            <a:spLocks noChangeArrowheads="1"/>
          </p:cNvSpPr>
          <p:nvPr/>
        </p:nvSpPr>
        <p:spPr bwMode="auto">
          <a:xfrm>
            <a:off x="4572000" y="2306343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0" name="Oval 33"/>
          <p:cNvSpPr>
            <a:spLocks noChangeArrowheads="1"/>
          </p:cNvSpPr>
          <p:nvPr/>
        </p:nvSpPr>
        <p:spPr bwMode="auto">
          <a:xfrm>
            <a:off x="4492625" y="197585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1" name="Oval 33"/>
          <p:cNvSpPr>
            <a:spLocks noChangeArrowheads="1"/>
          </p:cNvSpPr>
          <p:nvPr/>
        </p:nvSpPr>
        <p:spPr bwMode="auto">
          <a:xfrm>
            <a:off x="5159375" y="1934002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2" name="Oval 33"/>
          <p:cNvSpPr>
            <a:spLocks noChangeArrowheads="1"/>
          </p:cNvSpPr>
          <p:nvPr/>
        </p:nvSpPr>
        <p:spPr bwMode="auto">
          <a:xfrm>
            <a:off x="4521489" y="191235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3" name="Oval 33"/>
          <p:cNvSpPr>
            <a:spLocks noChangeArrowheads="1"/>
          </p:cNvSpPr>
          <p:nvPr/>
        </p:nvSpPr>
        <p:spPr bwMode="auto">
          <a:xfrm>
            <a:off x="4455103" y="183586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4" name="Oval 33"/>
          <p:cNvSpPr>
            <a:spLocks noChangeArrowheads="1"/>
          </p:cNvSpPr>
          <p:nvPr/>
        </p:nvSpPr>
        <p:spPr bwMode="auto">
          <a:xfrm>
            <a:off x="5232977" y="2001832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5" name="Oval 33"/>
          <p:cNvSpPr>
            <a:spLocks noChangeArrowheads="1"/>
          </p:cNvSpPr>
          <p:nvPr/>
        </p:nvSpPr>
        <p:spPr bwMode="auto">
          <a:xfrm>
            <a:off x="4854864" y="178535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6" name="Oval 33"/>
          <p:cNvSpPr>
            <a:spLocks noChangeArrowheads="1"/>
          </p:cNvSpPr>
          <p:nvPr/>
        </p:nvSpPr>
        <p:spPr bwMode="auto">
          <a:xfrm>
            <a:off x="6169603" y="199173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7" name="Oval 33"/>
          <p:cNvSpPr>
            <a:spLocks noChangeArrowheads="1"/>
          </p:cNvSpPr>
          <p:nvPr/>
        </p:nvSpPr>
        <p:spPr bwMode="auto">
          <a:xfrm>
            <a:off x="7432386" y="238860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8" name="Oval 33"/>
          <p:cNvSpPr>
            <a:spLocks noChangeArrowheads="1"/>
          </p:cNvSpPr>
          <p:nvPr/>
        </p:nvSpPr>
        <p:spPr bwMode="auto">
          <a:xfrm>
            <a:off x="7003762" y="2287582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9" name="Oval 33"/>
          <p:cNvSpPr>
            <a:spLocks noChangeArrowheads="1"/>
          </p:cNvSpPr>
          <p:nvPr/>
        </p:nvSpPr>
        <p:spPr bwMode="auto">
          <a:xfrm>
            <a:off x="6915727" y="234386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0" name="Oval 33"/>
          <p:cNvSpPr>
            <a:spLocks noChangeArrowheads="1"/>
          </p:cNvSpPr>
          <p:nvPr/>
        </p:nvSpPr>
        <p:spPr bwMode="auto">
          <a:xfrm>
            <a:off x="7582477" y="4084343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1" name="Oval 33"/>
          <p:cNvSpPr>
            <a:spLocks noChangeArrowheads="1"/>
          </p:cNvSpPr>
          <p:nvPr/>
        </p:nvSpPr>
        <p:spPr bwMode="auto">
          <a:xfrm>
            <a:off x="5883853" y="2750843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2" name="Oval 33"/>
          <p:cNvSpPr>
            <a:spLocks noChangeArrowheads="1"/>
          </p:cNvSpPr>
          <p:nvPr/>
        </p:nvSpPr>
        <p:spPr bwMode="auto">
          <a:xfrm>
            <a:off x="5740977" y="256323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3" name="Oval 33"/>
          <p:cNvSpPr>
            <a:spLocks noChangeArrowheads="1"/>
          </p:cNvSpPr>
          <p:nvPr/>
        </p:nvSpPr>
        <p:spPr bwMode="auto">
          <a:xfrm>
            <a:off x="4416136" y="205811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4" name="Oval 33"/>
          <p:cNvSpPr>
            <a:spLocks noChangeArrowheads="1"/>
          </p:cNvSpPr>
          <p:nvPr/>
        </p:nvSpPr>
        <p:spPr bwMode="auto">
          <a:xfrm>
            <a:off x="4495512" y="205811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4489739" y="212161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6" name="Oval 33"/>
          <p:cNvSpPr>
            <a:spLocks noChangeArrowheads="1"/>
          </p:cNvSpPr>
          <p:nvPr/>
        </p:nvSpPr>
        <p:spPr bwMode="auto">
          <a:xfrm>
            <a:off x="4426239" y="213749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7" name="Oval 33"/>
          <p:cNvSpPr>
            <a:spLocks noChangeArrowheads="1"/>
          </p:cNvSpPr>
          <p:nvPr/>
        </p:nvSpPr>
        <p:spPr bwMode="auto">
          <a:xfrm>
            <a:off x="4470977" y="2179343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8" name="Oval 33"/>
          <p:cNvSpPr>
            <a:spLocks noChangeArrowheads="1"/>
          </p:cNvSpPr>
          <p:nvPr/>
        </p:nvSpPr>
        <p:spPr bwMode="auto">
          <a:xfrm>
            <a:off x="4902489" y="2020593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9" name="Oval 33"/>
          <p:cNvSpPr>
            <a:spLocks noChangeArrowheads="1"/>
          </p:cNvSpPr>
          <p:nvPr/>
        </p:nvSpPr>
        <p:spPr bwMode="auto">
          <a:xfrm>
            <a:off x="4724977" y="2322219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0" name="Oval 33"/>
          <p:cNvSpPr>
            <a:spLocks noChangeArrowheads="1"/>
          </p:cNvSpPr>
          <p:nvPr/>
        </p:nvSpPr>
        <p:spPr bwMode="auto">
          <a:xfrm>
            <a:off x="4788477" y="2319332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1" name="Oval 33"/>
          <p:cNvSpPr>
            <a:spLocks noChangeArrowheads="1"/>
          </p:cNvSpPr>
          <p:nvPr/>
        </p:nvSpPr>
        <p:spPr bwMode="auto">
          <a:xfrm>
            <a:off x="4847648" y="2319332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2" name="Oval 33"/>
          <p:cNvSpPr>
            <a:spLocks noChangeArrowheads="1"/>
          </p:cNvSpPr>
          <p:nvPr/>
        </p:nvSpPr>
        <p:spPr bwMode="auto">
          <a:xfrm>
            <a:off x="4958773" y="232510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3" name="Oval 33"/>
          <p:cNvSpPr>
            <a:spLocks noChangeArrowheads="1"/>
          </p:cNvSpPr>
          <p:nvPr/>
        </p:nvSpPr>
        <p:spPr bwMode="auto">
          <a:xfrm>
            <a:off x="5048250" y="2351082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5" name="Rectangle 7"/>
          <p:cNvSpPr>
            <a:spLocks noChangeArrowheads="1"/>
          </p:cNvSpPr>
          <p:nvPr/>
        </p:nvSpPr>
        <p:spPr bwMode="auto">
          <a:xfrm>
            <a:off x="2413000" y="4950876"/>
            <a:ext cx="2095500" cy="181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5906" eaLnBrk="0" hangingPunct="0"/>
            <a:r>
              <a:rPr lang="en-US" sz="900" b="1" dirty="0" err="1">
                <a:solidFill>
                  <a:srgbClr val="7F7F7F"/>
                </a:solidFill>
                <a:latin typeface="Calibri" charset="0"/>
              </a:rPr>
              <a:t>Gazi</a:t>
            </a:r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 Universities (Turkey)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Helsinki Institute of Physics (Finland)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IAP (Russia)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IAP NASU (Ukraine)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IHEP (China)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INFN / LNF (Italy)</a:t>
            </a:r>
          </a:p>
          <a:p>
            <a:pPr defTabSz="455906" eaLnBrk="0" hangingPunct="0"/>
            <a:r>
              <a:rPr lang="pt-BR" sz="900" b="1" dirty="0">
                <a:solidFill>
                  <a:srgbClr val="7F7F7F"/>
                </a:solidFill>
                <a:latin typeface="Calibri" charset="0"/>
              </a:rPr>
              <a:t>Instituto de </a:t>
            </a:r>
            <a:r>
              <a:rPr lang="pt-BR" sz="900" b="1" dirty="0" err="1">
                <a:solidFill>
                  <a:srgbClr val="7F7F7F"/>
                </a:solidFill>
                <a:latin typeface="Calibri" charset="0"/>
              </a:rPr>
              <a:t>Fisica</a:t>
            </a:r>
            <a:r>
              <a:rPr lang="pt-BR" sz="900" b="1" dirty="0">
                <a:solidFill>
                  <a:srgbClr val="7F7F7F"/>
                </a:solidFill>
                <a:latin typeface="Calibri" charset="0"/>
              </a:rPr>
              <a:t> Corpuscular (Spain)</a:t>
            </a:r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 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IRFU / </a:t>
            </a:r>
            <a:r>
              <a:rPr sz="900" b="1" noProof="1">
                <a:solidFill>
                  <a:srgbClr val="7F7F7F"/>
                </a:solidFill>
                <a:latin typeface="Calibri" charset="0"/>
              </a:rPr>
              <a:t>Saclay</a:t>
            </a:r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 (France)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Jefferson Lab (USA)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John Adams Institute/Oxford (UK)</a:t>
            </a:r>
          </a:p>
          <a:p>
            <a:pPr defTabSz="455906" eaLnBrk="0" hangingPunct="0"/>
            <a:r>
              <a:rPr lang="fr-CH" sz="900" b="1" dirty="0">
                <a:solidFill>
                  <a:srgbClr val="7F7F7F"/>
                </a:solidFill>
                <a:latin typeface="Calibri" charset="0"/>
              </a:rPr>
              <a:t>Joint Institute for Power and Nuclear Research SOSNY /Minsk (Belarus)</a:t>
            </a:r>
            <a:endParaRPr lang="en-US" sz="900" b="1" dirty="0">
              <a:solidFill>
                <a:srgbClr val="7F7F7F"/>
              </a:solidFill>
              <a:latin typeface="Calibri" charset="0"/>
            </a:endParaRPr>
          </a:p>
          <a:p>
            <a:pPr defTabSz="455906" eaLnBrk="0" hangingPunct="0"/>
            <a:endParaRPr lang="en-US" sz="900" b="1" dirty="0">
              <a:solidFill>
                <a:srgbClr val="7F7F7F"/>
              </a:solidFill>
              <a:latin typeface="Calibri" charset="0"/>
            </a:endParaRPr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6850785" y="4950876"/>
            <a:ext cx="2095500" cy="153843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PSI (Switzerland)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RAL (UK)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RRCAT / Indore (India)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SLAC (USA)</a:t>
            </a:r>
          </a:p>
          <a:p>
            <a:pPr defTabSz="456786" eaLnBrk="0" hangingPunct="0">
              <a:defRPr/>
            </a:pPr>
            <a:r>
              <a:rPr lang="fr-CH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Sincrotrone Trieste/ELETTRA (Italy)</a:t>
            </a:r>
            <a:endParaRPr lang="en-US" sz="900" b="1" dirty="0">
              <a:solidFill>
                <a:srgbClr val="7F7F7F"/>
              </a:solidFill>
              <a:latin typeface="Calibri"/>
              <a:ea typeface="ＭＳ Ｐゴシック"/>
              <a:cs typeface="ＭＳ Ｐゴシック"/>
            </a:endParaRP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Thrace University (Greece)</a:t>
            </a:r>
          </a:p>
          <a:p>
            <a:pPr defTabSz="456786" eaLnBrk="0" hangingPunct="0">
              <a:defRPr/>
            </a:pPr>
            <a:r>
              <a:rPr lang="en-US" sz="900" b="1" dirty="0" err="1">
                <a:solidFill>
                  <a:srgbClr val="7F7F7F"/>
                </a:solidFill>
                <a:latin typeface="Calibri"/>
              </a:rPr>
              <a:t>Tsinghua</a:t>
            </a:r>
            <a:r>
              <a:rPr lang="en-US" sz="900" b="1" dirty="0">
                <a:solidFill>
                  <a:srgbClr val="7F7F7F"/>
                </a:solidFill>
                <a:latin typeface="Calibri"/>
              </a:rPr>
              <a:t> University (China)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</a:rPr>
              <a:t>University of Oslo (Norway)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University of Vigo (Spain)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Uppsala University (Sweden)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UCSC SCIPP (USA)</a:t>
            </a:r>
          </a:p>
        </p:txBody>
      </p:sp>
      <p:sp>
        <p:nvSpPr>
          <p:cNvPr id="44077" name="Rectangle 20"/>
          <p:cNvSpPr>
            <a:spLocks noChangeArrowheads="1"/>
          </p:cNvSpPr>
          <p:nvPr/>
        </p:nvSpPr>
        <p:spPr bwMode="auto">
          <a:xfrm>
            <a:off x="194830" y="4950876"/>
            <a:ext cx="2095500" cy="153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5906" eaLnBrk="0" hangingPunct="0"/>
            <a:r>
              <a:rPr lang="fr-CH" sz="900" b="1" dirty="0">
                <a:solidFill>
                  <a:srgbClr val="7F7F7F"/>
                </a:solidFill>
                <a:latin typeface="Calibri" charset="0"/>
              </a:rPr>
              <a:t>ACAS (Australia)</a:t>
            </a:r>
          </a:p>
          <a:p>
            <a:pPr defTabSz="455906" eaLnBrk="0" hangingPunct="0"/>
            <a:r>
              <a:rPr lang="fr-CH" sz="900" b="1" dirty="0">
                <a:solidFill>
                  <a:srgbClr val="7F7F7F"/>
                </a:solidFill>
                <a:latin typeface="Calibri" charset="0"/>
              </a:rPr>
              <a:t>Aarhus University  (Denmark)</a:t>
            </a:r>
            <a:endParaRPr lang="en-US" sz="900" b="1" dirty="0">
              <a:solidFill>
                <a:srgbClr val="7F7F7F"/>
              </a:solidFill>
              <a:latin typeface="Calibri" charset="0"/>
            </a:endParaRP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Ankara University (Turkey)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Argonne National Laboratory (USA)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Athens University (Greece)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BINP (Russia)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CERN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CIEMAT (Spain)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Cockcroft Institute (UK)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ETH Zurich (Switzerland)</a:t>
            </a:r>
          </a:p>
          <a:p>
            <a:pPr defTabSz="455906" eaLnBrk="0" hangingPunct="0"/>
            <a:r>
              <a:rPr lang="en-US" sz="900" b="1" dirty="0">
                <a:solidFill>
                  <a:srgbClr val="7F7F7F"/>
                </a:solidFill>
                <a:latin typeface="Calibri" charset="0"/>
              </a:rPr>
              <a:t>FNAL (USA) </a:t>
            </a: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4632614" y="4950876"/>
            <a:ext cx="2095500" cy="181840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</a:rPr>
              <a:t>John Adams Institute/RHUL (UK)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JINR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Karlsruhe University (Germany)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KEK (Japan) 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LAL / </a:t>
            </a:r>
            <a:r>
              <a:rPr lang="en-US" sz="900" b="1" dirty="0" err="1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Orsay</a:t>
            </a: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 (France) 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LAPP / ESIA (France)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NIKHEF/Amsterdam (Netherland) </a:t>
            </a:r>
          </a:p>
          <a:p>
            <a:pPr defTabSz="456786" eaLnBrk="0" hangingPunct="0">
              <a:defRPr/>
            </a:pPr>
            <a:r>
              <a:rPr lang="de-CH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NCP (Pakistan)</a:t>
            </a:r>
          </a:p>
          <a:p>
            <a:pPr defTabSz="456786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North-West. Univ. Illinois (USA)</a:t>
            </a:r>
          </a:p>
          <a:p>
            <a:pPr defTabSz="456786" eaLnBrk="0" hangingPunct="0">
              <a:defRPr/>
            </a:pPr>
            <a:r>
              <a:rPr lang="en-US" sz="900" b="1" dirty="0" err="1">
                <a:solidFill>
                  <a:srgbClr val="7F7F7F"/>
                </a:solidFill>
                <a:latin typeface="Calibri"/>
              </a:rPr>
              <a:t>Patras</a:t>
            </a:r>
            <a:r>
              <a:rPr lang="en-US" sz="900" b="1" dirty="0">
                <a:solidFill>
                  <a:srgbClr val="7F7F7F"/>
                </a:solidFill>
                <a:latin typeface="Calibri"/>
              </a:rPr>
              <a:t> University (Greece)</a:t>
            </a:r>
          </a:p>
          <a:p>
            <a:pPr defTabSz="456786" eaLnBrk="0" hangingPunct="0">
              <a:defRPr/>
            </a:pPr>
            <a:r>
              <a:rPr lang="en-US" sz="900" b="1" dirty="0" err="1">
                <a:solidFill>
                  <a:srgbClr val="7F7F7F"/>
                </a:solidFill>
                <a:latin typeface="Calibri"/>
              </a:rPr>
              <a:t>Polytech</a:t>
            </a:r>
            <a:r>
              <a:rPr lang="en-US" sz="900" b="1" dirty="0">
                <a:solidFill>
                  <a:srgbClr val="7F7F7F"/>
                </a:solidFill>
                <a:latin typeface="Calibri"/>
              </a:rPr>
              <a:t>. Univ. of Catalonia (Spain)</a:t>
            </a:r>
            <a:endParaRPr lang="en-US" sz="900" b="1" dirty="0">
              <a:solidFill>
                <a:srgbClr val="7F7F7F"/>
              </a:solidFill>
              <a:latin typeface="Calibri"/>
              <a:ea typeface="ＭＳ Ｐゴシック"/>
              <a:cs typeface="ＭＳ Ｐゴシック"/>
            </a:endParaRPr>
          </a:p>
          <a:p>
            <a:pPr defTabSz="456786" eaLnBrk="0" hangingPunct="0">
              <a:defRPr/>
            </a:pPr>
            <a:endParaRPr lang="en-US" sz="900" b="1" dirty="0">
              <a:solidFill>
                <a:srgbClr val="7F7F7F"/>
              </a:solidFill>
              <a:latin typeface="Calibri"/>
            </a:endParaRPr>
          </a:p>
          <a:p>
            <a:pPr defTabSz="456786" eaLnBrk="0" hangingPunct="0">
              <a:defRPr/>
            </a:pPr>
            <a:endParaRPr lang="en-US" sz="900" b="1" dirty="0">
              <a:solidFill>
                <a:srgbClr val="7F7F7F"/>
              </a:solidFill>
              <a:latin typeface="Calibri"/>
            </a:endParaRPr>
          </a:p>
        </p:txBody>
      </p:sp>
      <p:pic>
        <p:nvPicPr>
          <p:cNvPr id="44079" name="Image 66" descr="Austral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6" y="1632380"/>
            <a:ext cx="624897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0" name="Image 67" descr="Chin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1" y="3163594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1" name="Image 68" descr="Denmar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1" y="3665821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2" name="Image 71" descr="European-Uni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2" y="1056550"/>
            <a:ext cx="609023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3" name="Image 72" descr="Franc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1" y="4168048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4" name="Image 73" descr="German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1" y="4168048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5" name="Image 74" descr="Greec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2" y="4168048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6" name="Image 75" descr="Indi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92" y="4168048"/>
            <a:ext cx="610466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7" name="Image 76" descr="Ita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682" y="4168048"/>
            <a:ext cx="610466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8" name="Image 77" descr="Japa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773" y="4168048"/>
            <a:ext cx="610466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9" name="Image 78" descr="Netherlands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310" y="4168048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0" name="Image 79" descr="Pakistan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400" y="4168048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1" name="Image 80" descr="Norway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90" y="4168048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2" name="Image 81" descr="Russia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80" y="4168048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3" name="Image 82" descr="Spain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671" y="4168048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4" name="Image 83" descr="Sweden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764" y="4168048"/>
            <a:ext cx="610465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5" name="Image 85" descr="United-States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310" y="2144709"/>
            <a:ext cx="609023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6" name="Image 86" descr="Turkey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310" y="3662935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7" name="Image 87" descr="United-Kindom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310" y="2652709"/>
            <a:ext cx="609023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8" name="Image 88" descr="Ukraine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310" y="3157823"/>
            <a:ext cx="609023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9" name="Image 90" descr="Switzerland-apo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55" y="4168048"/>
            <a:ext cx="610465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00" name="ZoneTexte 91"/>
          <p:cNvSpPr txBox="1">
            <a:spLocks noChangeArrowheads="1"/>
          </p:cNvSpPr>
          <p:nvPr/>
        </p:nvSpPr>
        <p:spPr bwMode="auto">
          <a:xfrm>
            <a:off x="398320" y="841517"/>
            <a:ext cx="8347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  <a:cs typeface="Arial" charset="0"/>
              </a:rPr>
              <a:t>CLIC multi-lateral collaboration - 48 Institutes from 25 countries</a:t>
            </a:r>
          </a:p>
        </p:txBody>
      </p:sp>
      <p:pic>
        <p:nvPicPr>
          <p:cNvPr id="44101" name="Image 89" descr="Cern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9" y="2652709"/>
            <a:ext cx="610465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02" name="Image 93" descr="Belarus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4" y="2143267"/>
            <a:ext cx="620568" cy="6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03" name="Oval 33"/>
          <p:cNvSpPr>
            <a:spLocks noChangeArrowheads="1"/>
          </p:cNvSpPr>
          <p:nvPr/>
        </p:nvSpPr>
        <p:spPr bwMode="auto">
          <a:xfrm>
            <a:off x="4814455" y="193256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356" tIns="45678" rIns="91356" bIns="45678" anchor="ctr"/>
          <a:lstStyle/>
          <a:p>
            <a:pPr defTabSz="455906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44105" name="Picture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4" y="1118607"/>
            <a:ext cx="62056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06" name="Picture 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4" y="1674231"/>
            <a:ext cx="593148" cy="42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3116" y="2303323"/>
            <a:ext cx="4655705" cy="177078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356" tIns="45678" rIns="91356" bIns="45678">
            <a:spAutoFit/>
          </a:bodyPr>
          <a:lstStyle/>
          <a:p>
            <a:pPr defTabSz="456786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Detector and Physics Studies for CLIC being organized in a similar manner, but with less formal agreements – yet allowing a collaboration like structure to organize the work, elections and making decisions about priorities and policies 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540000" y="1228427"/>
            <a:ext cx="4463762" cy="3692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356" tIns="45678" rIns="91356" bIns="45678">
            <a:spAutoFit/>
          </a:bodyPr>
          <a:lstStyle/>
          <a:p>
            <a:pPr algn="ctr" defTabSz="456786"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-going discussions with 5 more groups …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CLIC </a:t>
            </a:r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77" name="Picture 76" descr="CLIC-Logo-Color-72.png"/>
          <p:cNvPicPr>
            <a:picLocks noChangeAspect="1"/>
          </p:cNvPicPr>
          <p:nvPr/>
        </p:nvPicPr>
        <p:blipFill>
          <a:blip r:embed="rId29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0700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10"/>
          <p:cNvGrpSpPr>
            <a:grpSpLocks/>
          </p:cNvGrpSpPr>
          <p:nvPr/>
        </p:nvGrpSpPr>
        <p:grpSpPr bwMode="auto">
          <a:xfrm>
            <a:off x="5682590" y="2186672"/>
            <a:ext cx="3461410" cy="4299925"/>
            <a:chOff x="6326868" y="1268413"/>
            <a:chExt cx="3750581" cy="4299553"/>
          </a:xfrm>
        </p:grpSpPr>
        <p:grpSp>
          <p:nvGrpSpPr>
            <p:cNvPr id="21514" name="Group 10"/>
            <p:cNvGrpSpPr>
              <a:grpSpLocks/>
            </p:cNvGrpSpPr>
            <p:nvPr/>
          </p:nvGrpSpPr>
          <p:grpSpPr bwMode="auto">
            <a:xfrm>
              <a:off x="6326868" y="1986313"/>
              <a:ext cx="3750581" cy="3581653"/>
              <a:chOff x="6958013" y="3182938"/>
              <a:chExt cx="2947987" cy="2755900"/>
            </a:xfrm>
          </p:grpSpPr>
          <p:pic>
            <p:nvPicPr>
              <p:cNvPr id="21516" name="Picture 4" descr="17100004B-CLIC-Tunnel Typical Cross Section-N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76" r="19112" b="8096"/>
              <a:stretch>
                <a:fillRect/>
              </a:stretch>
            </p:blipFill>
            <p:spPr bwMode="auto">
              <a:xfrm>
                <a:off x="6958013" y="3182938"/>
                <a:ext cx="2947987" cy="275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7" name="Text Box 16"/>
              <p:cNvSpPr txBox="1">
                <a:spLocks noChangeArrowheads="1"/>
              </p:cNvSpPr>
              <p:nvPr/>
            </p:nvSpPr>
            <p:spPr bwMode="auto">
              <a:xfrm>
                <a:off x="7881991" y="3786188"/>
                <a:ext cx="1176627" cy="31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3" tIns="45711" rIns="91423" bIns="45711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125000"/>
                  </a:lnSpc>
                  <a:spcAft>
                    <a:spcPts val="1020"/>
                  </a:spcAft>
                </a:pPr>
                <a:r>
                  <a:rPr lang="en-GB" sz="1700"/>
                  <a:t>Transfer lines</a:t>
                </a:r>
                <a:endParaRPr lang="en-US" sz="1700"/>
              </a:p>
            </p:txBody>
          </p:sp>
          <p:sp>
            <p:nvSpPr>
              <p:cNvPr id="21518" name="Line 17"/>
              <p:cNvSpPr>
                <a:spLocks noChangeShapeType="1"/>
              </p:cNvSpPr>
              <p:nvPr/>
            </p:nvSpPr>
            <p:spPr bwMode="auto">
              <a:xfrm flipH="1" flipV="1">
                <a:off x="8299450" y="3613150"/>
                <a:ext cx="46038" cy="2397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23" tIns="45711" rIns="91423" bIns="4571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19" name="Line 18"/>
              <p:cNvSpPr>
                <a:spLocks noChangeShapeType="1"/>
              </p:cNvSpPr>
              <p:nvPr/>
            </p:nvSpPr>
            <p:spPr bwMode="auto">
              <a:xfrm flipV="1">
                <a:off x="8486775" y="3581400"/>
                <a:ext cx="68263" cy="2714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23" tIns="45711" rIns="91423" bIns="4571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0" name="Text Box 19"/>
              <p:cNvSpPr txBox="1">
                <a:spLocks noChangeArrowheads="1"/>
              </p:cNvSpPr>
              <p:nvPr/>
            </p:nvSpPr>
            <p:spPr bwMode="auto">
              <a:xfrm>
                <a:off x="8377687" y="5111750"/>
                <a:ext cx="1030994" cy="31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3" tIns="45711" rIns="91423" bIns="45711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125000"/>
                  </a:lnSpc>
                  <a:spcAft>
                    <a:spcPts val="1020"/>
                  </a:spcAft>
                </a:pPr>
                <a:r>
                  <a:rPr lang="en-GB" sz="1700"/>
                  <a:t>Main Beam</a:t>
                </a:r>
                <a:endParaRPr lang="en-US" sz="1700"/>
              </a:p>
            </p:txBody>
          </p:sp>
          <p:sp>
            <p:nvSpPr>
              <p:cNvPr id="21521" name="Text Box 20"/>
              <p:cNvSpPr txBox="1">
                <a:spLocks noChangeArrowheads="1"/>
              </p:cNvSpPr>
              <p:nvPr/>
            </p:nvSpPr>
            <p:spPr bwMode="auto">
              <a:xfrm>
                <a:off x="7014273" y="5103813"/>
                <a:ext cx="1059494" cy="31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3" tIns="45711" rIns="91423" bIns="45711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125000"/>
                  </a:lnSpc>
                  <a:spcAft>
                    <a:spcPts val="1020"/>
                  </a:spcAft>
                </a:pPr>
                <a:r>
                  <a:rPr lang="en-GB" sz="1700"/>
                  <a:t>Drive Beam</a:t>
                </a:r>
                <a:endParaRPr lang="en-US" sz="1700"/>
              </a:p>
            </p:txBody>
          </p:sp>
          <p:sp>
            <p:nvSpPr>
              <p:cNvPr id="21522" name="Line 24"/>
              <p:cNvSpPr>
                <a:spLocks noChangeShapeType="1"/>
              </p:cNvSpPr>
              <p:nvPr/>
            </p:nvSpPr>
            <p:spPr bwMode="auto">
              <a:xfrm flipH="1" flipV="1">
                <a:off x="8213725" y="4573588"/>
                <a:ext cx="522288" cy="5222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23" tIns="45711" rIns="91423" bIns="45711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3" name="Line 23"/>
              <p:cNvSpPr>
                <a:spLocks noChangeShapeType="1"/>
              </p:cNvSpPr>
              <p:nvPr/>
            </p:nvSpPr>
            <p:spPr bwMode="auto">
              <a:xfrm flipV="1">
                <a:off x="7456488" y="4616450"/>
                <a:ext cx="355600" cy="5064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23" tIns="45711" rIns="91423" bIns="45711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515" name="Rectangle 5"/>
            <p:cNvSpPr>
              <a:spLocks noChangeArrowheads="1"/>
            </p:cNvSpPr>
            <p:nvPr/>
          </p:nvSpPr>
          <p:spPr bwMode="auto">
            <a:xfrm>
              <a:off x="7853585" y="1268413"/>
              <a:ext cx="2177605" cy="61400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>
                  <a:solidFill>
                    <a:srgbClr val="00187E"/>
                  </a:solidFill>
                  <a:latin typeface="Arial" charset="0"/>
                </a:rPr>
                <a:t>CLIC TUNNEL </a:t>
              </a:r>
            </a:p>
            <a:p>
              <a:r>
                <a:rPr lang="en-US" sz="1700">
                  <a:solidFill>
                    <a:srgbClr val="00187E"/>
                  </a:solidFill>
                  <a:latin typeface="Arial" charset="0"/>
                </a:rPr>
                <a:t>CROSS-SECTION</a:t>
              </a:r>
            </a:p>
          </p:txBody>
        </p:sp>
      </p:grp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CLIC two beam scheme</a:t>
            </a:r>
          </a:p>
        </p:txBody>
      </p:sp>
      <p:sp>
        <p:nvSpPr>
          <p:cNvPr id="21507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3000"/>
              </a:lnSpc>
            </a:pPr>
            <a:r>
              <a:rPr lang="en-US" sz="2200">
                <a:latin typeface="Times New Roman" charset="0"/>
                <a:ea typeface="ＭＳ Ｐゴシック" charset="0"/>
                <a:cs typeface="ＭＳ Ｐゴシック" charset="0"/>
              </a:rPr>
              <a:t>High charge </a:t>
            </a:r>
            <a:r>
              <a:rPr lang="en-US" sz="22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Drive Beam </a:t>
            </a:r>
            <a:r>
              <a:rPr lang="en-US"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(low energy)</a:t>
            </a:r>
          </a:p>
          <a:p>
            <a:pPr eaLnBrk="1">
              <a:lnSpc>
                <a:spcPct val="83000"/>
              </a:lnSpc>
            </a:pPr>
            <a:r>
              <a:rPr lang="en-US" sz="2200">
                <a:latin typeface="Times New Roman" charset="0"/>
                <a:ea typeface="ＭＳ Ｐゴシック" charset="0"/>
                <a:cs typeface="ＭＳ Ｐゴシック" charset="0"/>
              </a:rPr>
              <a:t>Low charge </a:t>
            </a:r>
            <a:r>
              <a:rPr lang="en-US" sz="22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Main Beam </a:t>
            </a:r>
            <a:r>
              <a:rPr lang="en-US"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(high collision energy)</a:t>
            </a:r>
          </a:p>
          <a:p>
            <a:pPr eaLnBrk="1">
              <a:lnSpc>
                <a:spcPct val="83000"/>
              </a:lnSpc>
            </a:pPr>
            <a:r>
              <a:rPr lang="en-US"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=&gt; Simple tunnel, no active elements</a:t>
            </a:r>
            <a:endParaRPr lang="en-US" sz="220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>
              <a:lnSpc>
                <a:spcPct val="83000"/>
              </a:lnSpc>
            </a:pPr>
            <a:r>
              <a:rPr lang="en-US"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=&gt; Modular, easy energy upgrade in stages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325543" y="1078221"/>
            <a:ext cx="8363274" cy="45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27" tIns="41464" rIns="82927" bIns="4146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294057" y="5350795"/>
            <a:ext cx="2328804" cy="54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27" tIns="41464" rIns="82927" bIns="41464">
            <a:spAutoFit/>
          </a:bodyPr>
          <a:lstStyle/>
          <a:p>
            <a:pPr algn="ctr" defTabSz="828013"/>
            <a:r>
              <a:rPr lang="en-US" sz="1500" b="1" u="sng">
                <a:solidFill>
                  <a:srgbClr val="FF1717"/>
                </a:solidFill>
                <a:latin typeface="Comic Sans MS" charset="0"/>
              </a:rPr>
              <a:t>Main beam</a:t>
            </a:r>
            <a:r>
              <a:rPr lang="en-US" sz="1500" u="sng">
                <a:solidFill>
                  <a:srgbClr val="FF1717"/>
                </a:solidFill>
                <a:latin typeface="Comic Sans MS" charset="0"/>
              </a:rPr>
              <a:t> – 1 A, 156 ns </a:t>
            </a:r>
          </a:p>
          <a:p>
            <a:pPr algn="ctr" defTabSz="828013"/>
            <a:r>
              <a:rPr lang="en-US" sz="1500" u="sng">
                <a:solidFill>
                  <a:srgbClr val="FF1717"/>
                </a:solidFill>
                <a:latin typeface="Comic Sans MS" charset="0"/>
              </a:rPr>
              <a:t>from 9 GeV to 1.5 TeV</a:t>
            </a: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3122904" y="3077751"/>
            <a:ext cx="2683566" cy="55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27" tIns="41464" rIns="82927" bIns="41464">
            <a:spAutoFit/>
          </a:bodyPr>
          <a:lstStyle/>
          <a:p>
            <a:pPr algn="ctr" defTabSz="828013"/>
            <a:r>
              <a:rPr lang="en-US" sz="1500" b="1" u="sng">
                <a:solidFill>
                  <a:srgbClr val="0000FF"/>
                </a:solidFill>
                <a:latin typeface="Comic Sans MS" charset="0"/>
              </a:rPr>
              <a:t>Drive beam</a:t>
            </a:r>
            <a:r>
              <a:rPr lang="en-US" sz="1500" u="sng">
                <a:solidFill>
                  <a:srgbClr val="0000FF"/>
                </a:solidFill>
                <a:latin typeface="Comic Sans MS" charset="0"/>
              </a:rPr>
              <a:t> - 101 A, 240 ns</a:t>
            </a:r>
          </a:p>
          <a:p>
            <a:pPr algn="ctr" defTabSz="828013"/>
            <a:r>
              <a:rPr lang="en-US" sz="1500" u="sng">
                <a:solidFill>
                  <a:srgbClr val="0000FF"/>
                </a:solidFill>
                <a:latin typeface="Comic Sans MS" charset="0"/>
              </a:rPr>
              <a:t>from 2.4 GeV to 240 MeV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819758" y="6247632"/>
            <a:ext cx="1450445" cy="314588"/>
          </a:xfrm>
          <a:prstGeom prst="rect">
            <a:avLst/>
          </a:prstGeom>
          <a:solidFill>
            <a:schemeClr val="bg1"/>
          </a:solidFill>
          <a:ln w="9525">
            <a:solidFill>
              <a:srgbClr val="00187E"/>
            </a:solidFill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en-US" sz="1500">
                <a:solidFill>
                  <a:srgbClr val="CC0000"/>
                </a:solidFill>
                <a:latin typeface="Arial" charset="0"/>
              </a:rPr>
              <a:t>5.6 m diameter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5511176" y="5866153"/>
            <a:ext cx="979509" cy="38147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1513" name="Picture 16" descr="CLIC_twobeam-nocapti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0" y="3459231"/>
            <a:ext cx="5443474" cy="258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LIC-Logo-Color-72.png"/>
          <p:cNvPicPr>
            <a:picLocks noChangeAspect="1"/>
          </p:cNvPicPr>
          <p:nvPr/>
        </p:nvPicPr>
        <p:blipFill>
          <a:blip r:embed="rId4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29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4" y="1113314"/>
            <a:ext cx="8955168" cy="5198576"/>
          </a:xfrm>
          <a:prstGeom prst="rect">
            <a:avLst/>
          </a:prstGeom>
        </p:spPr>
      </p:pic>
      <p:sp>
        <p:nvSpPr>
          <p:cNvPr id="234" name="Rectangle 3"/>
          <p:cNvSpPr>
            <a:spLocks noChangeArrowheads="1"/>
          </p:cNvSpPr>
          <p:nvPr/>
        </p:nvSpPr>
        <p:spPr bwMode="auto">
          <a:xfrm>
            <a:off x="7321401" y="5455490"/>
            <a:ext cx="1150923" cy="738646"/>
          </a:xfrm>
          <a:prstGeom prst="rect">
            <a:avLst/>
          </a:prstGeom>
          <a:solidFill>
            <a:srgbClr val="FFFF99"/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402" tIns="45702" rIns="91402" bIns="45702">
            <a:prstTxWarp prst="textNoShape">
              <a:avLst/>
            </a:prstTxWarp>
            <a:spAutoFit/>
          </a:bodyPr>
          <a:lstStyle/>
          <a:p>
            <a:pPr defTabSz="913471">
              <a:defRPr/>
            </a:pPr>
            <a:r>
              <a:rPr lang="en-US" sz="1400" b="1" dirty="0">
                <a:solidFill>
                  <a:srgbClr val="0000FF"/>
                </a:solidFill>
                <a:latin typeface="Arial" charset="0"/>
              </a:rPr>
              <a:t>Main Beam Generation Complex</a:t>
            </a:r>
          </a:p>
        </p:txBody>
      </p:sp>
      <p:sp>
        <p:nvSpPr>
          <p:cNvPr id="237" name="Rectangle 3"/>
          <p:cNvSpPr>
            <a:spLocks noChangeArrowheads="1"/>
          </p:cNvSpPr>
          <p:nvPr/>
        </p:nvSpPr>
        <p:spPr bwMode="auto">
          <a:xfrm>
            <a:off x="3479907" y="1008716"/>
            <a:ext cx="1116690" cy="954089"/>
          </a:xfrm>
          <a:prstGeom prst="rect">
            <a:avLst/>
          </a:prstGeom>
          <a:solidFill>
            <a:srgbClr val="FFFF99"/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402" tIns="45702" rIns="91402" bIns="45702">
            <a:prstTxWarp prst="textNoShape">
              <a:avLst/>
            </a:prstTxWarp>
            <a:spAutoFit/>
          </a:bodyPr>
          <a:lstStyle/>
          <a:p>
            <a:pPr algn="ctr" defTabSz="913471">
              <a:defRPr/>
            </a:pPr>
            <a:r>
              <a:rPr lang="en-US" sz="1400" b="1" dirty="0">
                <a:solidFill>
                  <a:srgbClr val="0000FF"/>
                </a:solidFill>
                <a:latin typeface="Arial" charset="0"/>
              </a:rPr>
              <a:t>Drive Beam Generation Complex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CLIC – </a:t>
            </a:r>
            <a:r>
              <a:rPr lang="en-US" dirty="0"/>
              <a:t>overall </a:t>
            </a:r>
            <a:r>
              <a:rPr lang="en-US" dirty="0" smtClean="0"/>
              <a:t>layout 3 TeV</a:t>
            </a:r>
            <a:endParaRPr lang="en-US" dirty="0"/>
          </a:p>
        </p:txBody>
      </p:sp>
      <p:pic>
        <p:nvPicPr>
          <p:cNvPr id="6" name="Picture 5" descr="CLIC-Logo-Color-72.png"/>
          <p:cNvPicPr>
            <a:picLocks noChangeAspect="1"/>
          </p:cNvPicPr>
          <p:nvPr/>
        </p:nvPicPr>
        <p:blipFill>
          <a:blip r:embed="rId3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853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C-layout2012-2pub-500G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3" y="966286"/>
            <a:ext cx="9225687" cy="5449791"/>
          </a:xfrm>
          <a:prstGeom prst="rect">
            <a:avLst/>
          </a:prstGeom>
        </p:spPr>
      </p:pic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7330662" y="5429253"/>
            <a:ext cx="1150326" cy="742950"/>
          </a:xfrm>
          <a:prstGeom prst="rect">
            <a:avLst/>
          </a:prstGeom>
          <a:solidFill>
            <a:srgbClr val="FFFF99"/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5765" tIns="47882" rIns="95765" bIns="47882">
            <a:prstTxWarp prst="textNoShape">
              <a:avLst/>
            </a:prstTxWarp>
            <a:spAutoFit/>
          </a:bodyPr>
          <a:lstStyle/>
          <a:p>
            <a:pPr defTabSz="957065" eaLnBrk="0" hangingPunct="0"/>
            <a:r>
              <a:rPr lang="en-US" sz="1400" b="1" dirty="0">
                <a:solidFill>
                  <a:srgbClr val="0000FF"/>
                </a:solidFill>
                <a:latin typeface="Arial" charset="0"/>
              </a:rPr>
              <a:t>Main Beam Generation Complex</a:t>
            </a:r>
          </a:p>
        </p:txBody>
      </p:sp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696036" y="2302660"/>
            <a:ext cx="1502511" cy="3801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86877" tIns="43439" rIns="86877" bIns="43439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900" b="1" dirty="0">
                <a:solidFill>
                  <a:srgbClr val="0000FF"/>
                </a:solidFill>
                <a:latin typeface="Comic Sans MS" charset="0"/>
              </a:rPr>
              <a:t>Drive beam</a:t>
            </a:r>
            <a:endParaRPr lang="en-US" sz="19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35526" name="Rectangle 6"/>
          <p:cNvSpPr>
            <a:spLocks noChangeArrowheads="1"/>
          </p:cNvSpPr>
          <p:nvPr/>
        </p:nvSpPr>
        <p:spPr bwMode="auto">
          <a:xfrm>
            <a:off x="4810675" y="4143992"/>
            <a:ext cx="1432911" cy="3801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86877" tIns="43439" rIns="86877" bIns="43439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900" b="1" dirty="0">
                <a:solidFill>
                  <a:srgbClr val="0000FF"/>
                </a:solidFill>
                <a:latin typeface="Comic Sans MS" charset="0"/>
              </a:rPr>
              <a:t>Main beam</a:t>
            </a:r>
            <a:endParaRPr lang="en-US" sz="19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41989" name="Rectangle 3"/>
          <p:cNvSpPr>
            <a:spLocks noChangeArrowheads="1"/>
          </p:cNvSpPr>
          <p:nvPr/>
        </p:nvSpPr>
        <p:spPr bwMode="auto">
          <a:xfrm>
            <a:off x="3540054" y="1322147"/>
            <a:ext cx="1148862" cy="958474"/>
          </a:xfrm>
          <a:prstGeom prst="rect">
            <a:avLst/>
          </a:prstGeom>
          <a:solidFill>
            <a:srgbClr val="FFFF99"/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5765" tIns="47882" rIns="95765" bIns="47882">
            <a:prstTxWarp prst="textNoShape">
              <a:avLst/>
            </a:prstTxWarp>
            <a:spAutoFit/>
          </a:bodyPr>
          <a:lstStyle/>
          <a:p>
            <a:pPr algn="ctr" defTabSz="957065" eaLnBrk="0" hangingPunct="0"/>
            <a:r>
              <a:rPr lang="en-US" sz="1400" b="1" dirty="0">
                <a:solidFill>
                  <a:srgbClr val="0000FF"/>
                </a:solidFill>
                <a:latin typeface="Arial" charset="0"/>
              </a:rPr>
              <a:t>Drive Beam Generation Complex</a:t>
            </a:r>
          </a:p>
        </p:txBody>
      </p:sp>
      <p:sp>
        <p:nvSpPr>
          <p:cNvPr id="41990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– layout for 500 GeV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164719" y="937980"/>
            <a:ext cx="2964835" cy="105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09490" indent="-306324" defTabSz="43488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350"/>
              </a:spcAft>
              <a:buClr>
                <a:srgbClr val="000000"/>
              </a:buClr>
              <a:buSzPct val="64000"/>
              <a:buBlip>
                <a:blip r:embed="rId3"/>
              </a:buBlip>
              <a:defRPr/>
            </a:pPr>
            <a:r>
              <a:rPr lang="en-GB" sz="20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only </a:t>
            </a:r>
            <a:r>
              <a:rPr lang="en-GB" sz="2000" kern="0" dirty="0" smtClean="0">
                <a:latin typeface="Times New Roman"/>
                <a:cs typeface="Times New Roman"/>
              </a:rPr>
              <a:t>one DB complex</a:t>
            </a:r>
            <a:endParaRPr lang="en-GB" sz="2800" kern="0" dirty="0">
              <a:latin typeface="Times New Roman"/>
              <a:cs typeface="Times New Roman"/>
            </a:endParaRPr>
          </a:p>
          <a:p>
            <a:pPr marL="409490" indent="-306324" defTabSz="43488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350"/>
              </a:spcAft>
              <a:buClr>
                <a:srgbClr val="000000"/>
              </a:buClr>
              <a:buSzPct val="64000"/>
              <a:buBlip>
                <a:blip r:embed="rId3"/>
              </a:buBlip>
              <a:defRPr/>
            </a:pPr>
            <a:r>
              <a:rPr lang="en-GB" sz="20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shorter main </a:t>
            </a:r>
            <a:r>
              <a:rPr lang="en-GB" sz="2000" kern="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linac</a:t>
            </a:r>
            <a:endParaRPr lang="en-GB" sz="2800" kern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CLIC-Logo-Color-72.png"/>
          <p:cNvPicPr>
            <a:picLocks noChangeAspect="1"/>
          </p:cNvPicPr>
          <p:nvPr/>
        </p:nvPicPr>
        <p:blipFill>
          <a:blip r:embed="rId4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03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5314955" y="1333500"/>
            <a:ext cx="186103" cy="141288"/>
          </a:xfrm>
          <a:custGeom>
            <a:avLst/>
            <a:gdLst>
              <a:gd name="T0" fmla="*/ 2147483647 w 117"/>
              <a:gd name="T1" fmla="*/ 2147483647 h 90"/>
              <a:gd name="T2" fmla="*/ 2147483647 w 117"/>
              <a:gd name="T3" fmla="*/ 2147483647 h 90"/>
              <a:gd name="T4" fmla="*/ 2147483647 w 117"/>
              <a:gd name="T5" fmla="*/ 2147483647 h 90"/>
              <a:gd name="T6" fmla="*/ 2147483647 w 117"/>
              <a:gd name="T7" fmla="*/ 2147483647 h 90"/>
              <a:gd name="T8" fmla="*/ 2147483647 w 117"/>
              <a:gd name="T9" fmla="*/ 2147483647 h 90"/>
              <a:gd name="T10" fmla="*/ 2147483647 w 117"/>
              <a:gd name="T11" fmla="*/ 2147483647 h 90"/>
              <a:gd name="T12" fmla="*/ 2147483647 w 117"/>
              <a:gd name="T13" fmla="*/ 2147483647 h 90"/>
              <a:gd name="T14" fmla="*/ 2147483647 w 117"/>
              <a:gd name="T15" fmla="*/ 2147483647 h 90"/>
              <a:gd name="T16" fmla="*/ 2147483647 w 117"/>
              <a:gd name="T17" fmla="*/ 2147483647 h 90"/>
              <a:gd name="T18" fmla="*/ 2147483647 w 117"/>
              <a:gd name="T19" fmla="*/ 2147483647 h 90"/>
              <a:gd name="T20" fmla="*/ 2147483647 w 117"/>
              <a:gd name="T21" fmla="*/ 2147483647 h 90"/>
              <a:gd name="T22" fmla="*/ 2147483647 w 117"/>
              <a:gd name="T23" fmla="*/ 2147483647 h 90"/>
              <a:gd name="T24" fmla="*/ 2147483647 w 117"/>
              <a:gd name="T25" fmla="*/ 2147483647 h 90"/>
              <a:gd name="T26" fmla="*/ 2147483647 w 117"/>
              <a:gd name="T27" fmla="*/ 2147483647 h 90"/>
              <a:gd name="T28" fmla="*/ 2147483647 w 117"/>
              <a:gd name="T29" fmla="*/ 2147483647 h 90"/>
              <a:gd name="T30" fmla="*/ 2147483647 w 117"/>
              <a:gd name="T31" fmla="*/ 2147483647 h 90"/>
              <a:gd name="T32" fmla="*/ 2147483647 w 117"/>
              <a:gd name="T33" fmla="*/ 0 h 90"/>
              <a:gd name="T34" fmla="*/ 0 w 117"/>
              <a:gd name="T35" fmla="*/ 2147483647 h 90"/>
              <a:gd name="T36" fmla="*/ 2147483647 w 117"/>
              <a:gd name="T37" fmla="*/ 2147483647 h 90"/>
              <a:gd name="T38" fmla="*/ 2147483647 w 117"/>
              <a:gd name="T39" fmla="*/ 2147483647 h 90"/>
              <a:gd name="T40" fmla="*/ 2147483647 w 117"/>
              <a:gd name="T41" fmla="*/ 2147483647 h 90"/>
              <a:gd name="T42" fmla="*/ 2147483647 w 117"/>
              <a:gd name="T43" fmla="*/ 2147483647 h 90"/>
              <a:gd name="T44" fmla="*/ 2147483647 w 117"/>
              <a:gd name="T45" fmla="*/ 2147483647 h 90"/>
              <a:gd name="T46" fmla="*/ 2147483647 w 117"/>
              <a:gd name="T47" fmla="*/ 2147483647 h 90"/>
              <a:gd name="T48" fmla="*/ 2147483647 w 117"/>
              <a:gd name="T49" fmla="*/ 2147483647 h 90"/>
              <a:gd name="T50" fmla="*/ 2147483647 w 117"/>
              <a:gd name="T51" fmla="*/ 2147483647 h 90"/>
              <a:gd name="T52" fmla="*/ 2147483647 w 117"/>
              <a:gd name="T53" fmla="*/ 2147483647 h 90"/>
              <a:gd name="T54" fmla="*/ 2147483647 w 117"/>
              <a:gd name="T55" fmla="*/ 2147483647 h 90"/>
              <a:gd name="T56" fmla="*/ 2147483647 w 117"/>
              <a:gd name="T57" fmla="*/ 2147483647 h 90"/>
              <a:gd name="T58" fmla="*/ 2147483647 w 117"/>
              <a:gd name="T59" fmla="*/ 2147483647 h 90"/>
              <a:gd name="T60" fmla="*/ 2147483647 w 117"/>
              <a:gd name="T61" fmla="*/ 2147483647 h 90"/>
              <a:gd name="T62" fmla="*/ 2147483647 w 117"/>
              <a:gd name="T63" fmla="*/ 2147483647 h 90"/>
              <a:gd name="T64" fmla="*/ 2147483647 w 117"/>
              <a:gd name="T65" fmla="*/ 2147483647 h 90"/>
              <a:gd name="T66" fmla="*/ 2147483647 w 117"/>
              <a:gd name="T67" fmla="*/ 0 h 90"/>
              <a:gd name="T68" fmla="*/ 2147483647 w 117"/>
              <a:gd name="T69" fmla="*/ 2147483647 h 9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7"/>
              <a:gd name="T106" fmla="*/ 0 h 90"/>
              <a:gd name="T107" fmla="*/ 117 w 117"/>
              <a:gd name="T108" fmla="*/ 90 h 9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7" h="90">
                <a:moveTo>
                  <a:pt x="71" y="21"/>
                </a:moveTo>
                <a:lnTo>
                  <a:pt x="83" y="25"/>
                </a:lnTo>
                <a:lnTo>
                  <a:pt x="90" y="28"/>
                </a:lnTo>
                <a:lnTo>
                  <a:pt x="93" y="35"/>
                </a:lnTo>
                <a:lnTo>
                  <a:pt x="97" y="45"/>
                </a:lnTo>
                <a:lnTo>
                  <a:pt x="93" y="55"/>
                </a:lnTo>
                <a:lnTo>
                  <a:pt x="90" y="62"/>
                </a:lnTo>
                <a:lnTo>
                  <a:pt x="83" y="66"/>
                </a:lnTo>
                <a:lnTo>
                  <a:pt x="73" y="69"/>
                </a:lnTo>
                <a:lnTo>
                  <a:pt x="62" y="68"/>
                </a:lnTo>
                <a:lnTo>
                  <a:pt x="55" y="64"/>
                </a:lnTo>
                <a:lnTo>
                  <a:pt x="52" y="57"/>
                </a:lnTo>
                <a:lnTo>
                  <a:pt x="48" y="45"/>
                </a:lnTo>
                <a:lnTo>
                  <a:pt x="45" y="28"/>
                </a:lnTo>
                <a:lnTo>
                  <a:pt x="35" y="14"/>
                </a:lnTo>
                <a:lnTo>
                  <a:pt x="19" y="2"/>
                </a:lnTo>
                <a:lnTo>
                  <a:pt x="4" y="0"/>
                </a:lnTo>
                <a:lnTo>
                  <a:pt x="0" y="21"/>
                </a:lnTo>
                <a:lnTo>
                  <a:pt x="12" y="23"/>
                </a:lnTo>
                <a:lnTo>
                  <a:pt x="21" y="28"/>
                </a:lnTo>
                <a:lnTo>
                  <a:pt x="24" y="35"/>
                </a:lnTo>
                <a:lnTo>
                  <a:pt x="28" y="49"/>
                </a:lnTo>
                <a:lnTo>
                  <a:pt x="31" y="64"/>
                </a:lnTo>
                <a:lnTo>
                  <a:pt x="42" y="78"/>
                </a:lnTo>
                <a:lnTo>
                  <a:pt x="55" y="88"/>
                </a:lnTo>
                <a:lnTo>
                  <a:pt x="73" y="90"/>
                </a:lnTo>
                <a:lnTo>
                  <a:pt x="90" y="86"/>
                </a:lnTo>
                <a:lnTo>
                  <a:pt x="103" y="76"/>
                </a:lnTo>
                <a:lnTo>
                  <a:pt x="114" y="62"/>
                </a:lnTo>
                <a:lnTo>
                  <a:pt x="117" y="45"/>
                </a:lnTo>
                <a:lnTo>
                  <a:pt x="114" y="28"/>
                </a:lnTo>
                <a:lnTo>
                  <a:pt x="103" y="14"/>
                </a:lnTo>
                <a:lnTo>
                  <a:pt x="90" y="4"/>
                </a:lnTo>
                <a:lnTo>
                  <a:pt x="74" y="0"/>
                </a:lnTo>
                <a:lnTo>
                  <a:pt x="71" y="2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429361" y="4803775"/>
            <a:ext cx="992065" cy="19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426429" y="4560893"/>
            <a:ext cx="103649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300" b="1" noProof="1">
                <a:solidFill>
                  <a:srgbClr val="0000FF"/>
                </a:solidFill>
                <a:latin typeface="Comic Sans MS" charset="0"/>
              </a:rPr>
              <a:t>3 TeV Stage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37" name="Oval 6"/>
          <p:cNvSpPr>
            <a:spLocks noChangeArrowheads="1"/>
          </p:cNvSpPr>
          <p:nvPr/>
        </p:nvSpPr>
        <p:spPr bwMode="auto">
          <a:xfrm>
            <a:off x="4659925" y="5235575"/>
            <a:ext cx="5862" cy="7938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38" name="Freeform 7"/>
          <p:cNvSpPr>
            <a:spLocks/>
          </p:cNvSpPr>
          <p:nvPr/>
        </p:nvSpPr>
        <p:spPr bwMode="auto">
          <a:xfrm>
            <a:off x="451339" y="5153032"/>
            <a:ext cx="8374674" cy="34925"/>
          </a:xfrm>
          <a:custGeom>
            <a:avLst/>
            <a:gdLst>
              <a:gd name="T0" fmla="*/ 0 w 5275"/>
              <a:gd name="T1" fmla="*/ 2147483647 h 22"/>
              <a:gd name="T2" fmla="*/ 2147483647 w 5275"/>
              <a:gd name="T3" fmla="*/ 2147483647 h 22"/>
              <a:gd name="T4" fmla="*/ 2147483647 w 5275"/>
              <a:gd name="T5" fmla="*/ 0 h 22"/>
              <a:gd name="T6" fmla="*/ 0 w 5275"/>
              <a:gd name="T7" fmla="*/ 2147483647 h 22"/>
              <a:gd name="T8" fmla="*/ 0 w 5275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5"/>
              <a:gd name="T16" fmla="*/ 0 h 22"/>
              <a:gd name="T17" fmla="*/ 5275 w 5275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5" h="22">
                <a:moveTo>
                  <a:pt x="0" y="22"/>
                </a:moveTo>
                <a:lnTo>
                  <a:pt x="5275" y="21"/>
                </a:lnTo>
                <a:lnTo>
                  <a:pt x="5275" y="0"/>
                </a:lnTo>
                <a:lnTo>
                  <a:pt x="0" y="2"/>
                </a:lnTo>
                <a:lnTo>
                  <a:pt x="0" y="2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580292" y="5156201"/>
            <a:ext cx="3002574" cy="317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1941640" y="4824419"/>
            <a:ext cx="4413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latin typeface="Comic Sans MS" charset="0"/>
              </a:rPr>
              <a:t>Linac 1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7104189" y="4824419"/>
            <a:ext cx="46396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latin typeface="Comic Sans MS" charset="0"/>
              </a:rPr>
              <a:t>Linac 2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4072307" y="5546732"/>
            <a:ext cx="56597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808080"/>
                </a:solidFill>
                <a:latin typeface="Comic Sans MS" charset="0"/>
              </a:rPr>
              <a:t>Injector 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43" name="Rectangle 12"/>
          <p:cNvSpPr>
            <a:spLocks noChangeArrowheads="1"/>
          </p:cNvSpPr>
          <p:nvPr/>
        </p:nvSpPr>
        <p:spPr bwMode="auto">
          <a:xfrm>
            <a:off x="4658463" y="5546732"/>
            <a:ext cx="54338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808080"/>
                </a:solidFill>
                <a:latin typeface="Comic Sans MS" charset="0"/>
              </a:rPr>
              <a:t>Complex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44" name="Rectangle 13"/>
          <p:cNvSpPr>
            <a:spLocks noChangeArrowheads="1"/>
          </p:cNvSpPr>
          <p:nvPr/>
        </p:nvSpPr>
        <p:spPr bwMode="auto">
          <a:xfrm>
            <a:off x="4576401" y="4824419"/>
            <a:ext cx="22075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0000FF"/>
                </a:solidFill>
                <a:latin typeface="Comic Sans MS" charset="0"/>
              </a:rPr>
              <a:t>I.P.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45" name="Line 14"/>
          <p:cNvSpPr>
            <a:spLocks noChangeShapeType="1"/>
          </p:cNvSpPr>
          <p:nvPr/>
        </p:nvSpPr>
        <p:spPr bwMode="auto">
          <a:xfrm flipH="1" flipV="1">
            <a:off x="4530974" y="5202245"/>
            <a:ext cx="27843" cy="158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6" name="Freeform 15"/>
          <p:cNvSpPr>
            <a:spLocks/>
          </p:cNvSpPr>
          <p:nvPr/>
        </p:nvSpPr>
        <p:spPr bwMode="auto">
          <a:xfrm>
            <a:off x="4530971" y="5202238"/>
            <a:ext cx="58615" cy="49212"/>
          </a:xfrm>
          <a:custGeom>
            <a:avLst/>
            <a:gdLst>
              <a:gd name="T0" fmla="*/ 2147483647 w 37"/>
              <a:gd name="T1" fmla="*/ 2147483647 h 31"/>
              <a:gd name="T2" fmla="*/ 0 w 37"/>
              <a:gd name="T3" fmla="*/ 0 h 31"/>
              <a:gd name="T4" fmla="*/ 2147483647 w 37"/>
              <a:gd name="T5" fmla="*/ 2147483647 h 31"/>
              <a:gd name="T6" fmla="*/ 2147483647 w 37"/>
              <a:gd name="T7" fmla="*/ 2147483647 h 31"/>
              <a:gd name="T8" fmla="*/ 2147483647 w 3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31"/>
              <a:gd name="T17" fmla="*/ 37 w 3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31">
                <a:moveTo>
                  <a:pt x="19" y="31"/>
                </a:moveTo>
                <a:lnTo>
                  <a:pt x="0" y="0"/>
                </a:lnTo>
                <a:lnTo>
                  <a:pt x="37" y="5"/>
                </a:lnTo>
                <a:lnTo>
                  <a:pt x="14" y="9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47" name="Rectangle 16"/>
          <p:cNvSpPr>
            <a:spLocks noChangeArrowheads="1"/>
          </p:cNvSpPr>
          <p:nvPr/>
        </p:nvSpPr>
        <p:spPr bwMode="auto">
          <a:xfrm>
            <a:off x="4635014" y="5106995"/>
            <a:ext cx="23446" cy="12858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48" name="Line 17"/>
          <p:cNvSpPr>
            <a:spLocks noChangeShapeType="1"/>
          </p:cNvSpPr>
          <p:nvPr/>
        </p:nvSpPr>
        <p:spPr bwMode="auto">
          <a:xfrm>
            <a:off x="4646737" y="5849945"/>
            <a:ext cx="1465" cy="187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9" name="Line 19"/>
          <p:cNvSpPr>
            <a:spLocks noChangeShapeType="1"/>
          </p:cNvSpPr>
          <p:nvPr/>
        </p:nvSpPr>
        <p:spPr bwMode="auto">
          <a:xfrm flipV="1">
            <a:off x="4642338" y="5938845"/>
            <a:ext cx="10668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0" name="Rectangle 22"/>
          <p:cNvSpPr>
            <a:spLocks noChangeArrowheads="1"/>
          </p:cNvSpPr>
          <p:nvPr/>
        </p:nvSpPr>
        <p:spPr bwMode="auto">
          <a:xfrm>
            <a:off x="5083422" y="5884870"/>
            <a:ext cx="317988" cy="128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51" name="Line 24"/>
          <p:cNvSpPr>
            <a:spLocks noChangeShapeType="1"/>
          </p:cNvSpPr>
          <p:nvPr/>
        </p:nvSpPr>
        <p:spPr bwMode="auto">
          <a:xfrm flipH="1">
            <a:off x="567104" y="5849938"/>
            <a:ext cx="0" cy="196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2" name="Line 25"/>
          <p:cNvSpPr>
            <a:spLocks noChangeShapeType="1"/>
          </p:cNvSpPr>
          <p:nvPr/>
        </p:nvSpPr>
        <p:spPr bwMode="auto">
          <a:xfrm>
            <a:off x="3582870" y="5849938"/>
            <a:ext cx="1465" cy="196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3" name="Line 26"/>
          <p:cNvSpPr>
            <a:spLocks noChangeShapeType="1"/>
          </p:cNvSpPr>
          <p:nvPr/>
        </p:nvSpPr>
        <p:spPr bwMode="auto">
          <a:xfrm>
            <a:off x="565643" y="5945193"/>
            <a:ext cx="301722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4" name="Freeform 27"/>
          <p:cNvSpPr>
            <a:spLocks/>
          </p:cNvSpPr>
          <p:nvPr/>
        </p:nvSpPr>
        <p:spPr bwMode="auto">
          <a:xfrm>
            <a:off x="565643" y="5919788"/>
            <a:ext cx="49823" cy="49212"/>
          </a:xfrm>
          <a:custGeom>
            <a:avLst/>
            <a:gdLst>
              <a:gd name="T0" fmla="*/ 2147483647 w 31"/>
              <a:gd name="T1" fmla="*/ 0 h 31"/>
              <a:gd name="T2" fmla="*/ 0 w 31"/>
              <a:gd name="T3" fmla="*/ 2147483647 h 31"/>
              <a:gd name="T4" fmla="*/ 2147483647 w 31"/>
              <a:gd name="T5" fmla="*/ 2147483647 h 31"/>
              <a:gd name="T6" fmla="*/ 2147483647 w 31"/>
              <a:gd name="T7" fmla="*/ 2147483647 h 31"/>
              <a:gd name="T8" fmla="*/ 2147483647 w 31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31"/>
              <a:gd name="T17" fmla="*/ 31 w 31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31">
                <a:moveTo>
                  <a:pt x="31" y="0"/>
                </a:moveTo>
                <a:lnTo>
                  <a:pt x="0" y="16"/>
                </a:lnTo>
                <a:lnTo>
                  <a:pt x="31" y="31"/>
                </a:lnTo>
                <a:lnTo>
                  <a:pt x="16" y="16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55" name="Freeform 28"/>
          <p:cNvSpPr>
            <a:spLocks/>
          </p:cNvSpPr>
          <p:nvPr/>
        </p:nvSpPr>
        <p:spPr bwMode="auto">
          <a:xfrm>
            <a:off x="3528647" y="5919788"/>
            <a:ext cx="54220" cy="49212"/>
          </a:xfrm>
          <a:custGeom>
            <a:avLst/>
            <a:gdLst>
              <a:gd name="T0" fmla="*/ 0 w 33"/>
              <a:gd name="T1" fmla="*/ 0 h 31"/>
              <a:gd name="T2" fmla="*/ 2147483647 w 33"/>
              <a:gd name="T3" fmla="*/ 2147483647 h 31"/>
              <a:gd name="T4" fmla="*/ 0 w 33"/>
              <a:gd name="T5" fmla="*/ 2147483647 h 31"/>
              <a:gd name="T6" fmla="*/ 2147483647 w 33"/>
              <a:gd name="T7" fmla="*/ 2147483647 h 31"/>
              <a:gd name="T8" fmla="*/ 0 w 33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1"/>
              <a:gd name="T17" fmla="*/ 33 w 33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1">
                <a:moveTo>
                  <a:pt x="0" y="0"/>
                </a:moveTo>
                <a:lnTo>
                  <a:pt x="33" y="16"/>
                </a:lnTo>
                <a:lnTo>
                  <a:pt x="0" y="31"/>
                </a:lnTo>
                <a:lnTo>
                  <a:pt x="15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56" name="Rectangle 29"/>
          <p:cNvSpPr>
            <a:spLocks noChangeArrowheads="1"/>
          </p:cNvSpPr>
          <p:nvPr/>
        </p:nvSpPr>
        <p:spPr bwMode="auto">
          <a:xfrm>
            <a:off x="2066194" y="5892807"/>
            <a:ext cx="372208" cy="1317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57" name="Line 31"/>
          <p:cNvSpPr>
            <a:spLocks noChangeShapeType="1"/>
          </p:cNvSpPr>
          <p:nvPr/>
        </p:nvSpPr>
        <p:spPr bwMode="auto">
          <a:xfrm>
            <a:off x="5709138" y="5846763"/>
            <a:ext cx="0" cy="1952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8" name="Line 32"/>
          <p:cNvSpPr>
            <a:spLocks noChangeShapeType="1"/>
          </p:cNvSpPr>
          <p:nvPr/>
        </p:nvSpPr>
        <p:spPr bwMode="auto">
          <a:xfrm>
            <a:off x="8710246" y="5854700"/>
            <a:ext cx="0" cy="204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9" name="Line 33"/>
          <p:cNvSpPr>
            <a:spLocks noChangeShapeType="1"/>
          </p:cNvSpPr>
          <p:nvPr/>
        </p:nvSpPr>
        <p:spPr bwMode="auto">
          <a:xfrm>
            <a:off x="5709139" y="5945193"/>
            <a:ext cx="300110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60" name="Freeform 34"/>
          <p:cNvSpPr>
            <a:spLocks/>
          </p:cNvSpPr>
          <p:nvPr/>
        </p:nvSpPr>
        <p:spPr bwMode="auto">
          <a:xfrm>
            <a:off x="5709138" y="5919788"/>
            <a:ext cx="52754" cy="49212"/>
          </a:xfrm>
          <a:custGeom>
            <a:avLst/>
            <a:gdLst>
              <a:gd name="T0" fmla="*/ 2147483647 w 33"/>
              <a:gd name="T1" fmla="*/ 0 h 31"/>
              <a:gd name="T2" fmla="*/ 0 w 33"/>
              <a:gd name="T3" fmla="*/ 2147483647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1"/>
              <a:gd name="T17" fmla="*/ 33 w 33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1">
                <a:moveTo>
                  <a:pt x="33" y="0"/>
                </a:moveTo>
                <a:lnTo>
                  <a:pt x="0" y="16"/>
                </a:lnTo>
                <a:lnTo>
                  <a:pt x="33" y="31"/>
                </a:lnTo>
                <a:lnTo>
                  <a:pt x="17" y="16"/>
                </a:lnTo>
                <a:lnTo>
                  <a:pt x="3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61" name="Freeform 35"/>
          <p:cNvSpPr>
            <a:spLocks/>
          </p:cNvSpPr>
          <p:nvPr/>
        </p:nvSpPr>
        <p:spPr bwMode="auto">
          <a:xfrm>
            <a:off x="8658958" y="5919788"/>
            <a:ext cx="51288" cy="49212"/>
          </a:xfrm>
          <a:custGeom>
            <a:avLst/>
            <a:gdLst>
              <a:gd name="T0" fmla="*/ 0 w 33"/>
              <a:gd name="T1" fmla="*/ 0 h 31"/>
              <a:gd name="T2" fmla="*/ 2147483647 w 33"/>
              <a:gd name="T3" fmla="*/ 2147483647 h 31"/>
              <a:gd name="T4" fmla="*/ 0 w 33"/>
              <a:gd name="T5" fmla="*/ 2147483647 h 31"/>
              <a:gd name="T6" fmla="*/ 2147483647 w 33"/>
              <a:gd name="T7" fmla="*/ 2147483647 h 31"/>
              <a:gd name="T8" fmla="*/ 0 w 33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1"/>
              <a:gd name="T17" fmla="*/ 33 w 33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1">
                <a:moveTo>
                  <a:pt x="0" y="0"/>
                </a:moveTo>
                <a:lnTo>
                  <a:pt x="33" y="16"/>
                </a:lnTo>
                <a:lnTo>
                  <a:pt x="0" y="31"/>
                </a:lnTo>
                <a:lnTo>
                  <a:pt x="16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62" name="Rectangle 36"/>
          <p:cNvSpPr>
            <a:spLocks noChangeArrowheads="1"/>
          </p:cNvSpPr>
          <p:nvPr/>
        </p:nvSpPr>
        <p:spPr bwMode="auto">
          <a:xfrm>
            <a:off x="7199435" y="5892807"/>
            <a:ext cx="375138" cy="1317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63" name="Line 38"/>
          <p:cNvSpPr>
            <a:spLocks noChangeShapeType="1"/>
          </p:cNvSpPr>
          <p:nvPr/>
        </p:nvSpPr>
        <p:spPr bwMode="auto">
          <a:xfrm>
            <a:off x="3582870" y="5849945"/>
            <a:ext cx="1465" cy="187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64" name="Line 39"/>
          <p:cNvSpPr>
            <a:spLocks noChangeShapeType="1"/>
          </p:cNvSpPr>
          <p:nvPr/>
        </p:nvSpPr>
        <p:spPr bwMode="auto">
          <a:xfrm>
            <a:off x="4646737" y="5849945"/>
            <a:ext cx="1465" cy="187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65" name="Line 40"/>
          <p:cNvSpPr>
            <a:spLocks noChangeShapeType="1"/>
          </p:cNvSpPr>
          <p:nvPr/>
        </p:nvSpPr>
        <p:spPr bwMode="auto">
          <a:xfrm flipV="1">
            <a:off x="3587262" y="5938845"/>
            <a:ext cx="1059474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66" name="Rectangle 43"/>
          <p:cNvSpPr>
            <a:spLocks noChangeArrowheads="1"/>
          </p:cNvSpPr>
          <p:nvPr/>
        </p:nvSpPr>
        <p:spPr bwMode="auto">
          <a:xfrm>
            <a:off x="4019553" y="5884870"/>
            <a:ext cx="316523" cy="128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67" name="Rectangle 45"/>
          <p:cNvSpPr>
            <a:spLocks noChangeArrowheads="1"/>
          </p:cNvSpPr>
          <p:nvPr/>
        </p:nvSpPr>
        <p:spPr bwMode="auto">
          <a:xfrm>
            <a:off x="5709139" y="5156201"/>
            <a:ext cx="3001108" cy="317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68" name="Freeform 46"/>
          <p:cNvSpPr>
            <a:spLocks/>
          </p:cNvSpPr>
          <p:nvPr/>
        </p:nvSpPr>
        <p:spPr bwMode="auto">
          <a:xfrm>
            <a:off x="394191" y="5156201"/>
            <a:ext cx="186103" cy="141288"/>
          </a:xfrm>
          <a:custGeom>
            <a:avLst/>
            <a:gdLst>
              <a:gd name="T0" fmla="*/ 2147483647 w 117"/>
              <a:gd name="T1" fmla="*/ 0 h 89"/>
              <a:gd name="T2" fmla="*/ 2147483647 w 117"/>
              <a:gd name="T3" fmla="*/ 2147483647 h 89"/>
              <a:gd name="T4" fmla="*/ 2147483647 w 117"/>
              <a:gd name="T5" fmla="*/ 2147483647 h 89"/>
              <a:gd name="T6" fmla="*/ 2147483647 w 117"/>
              <a:gd name="T7" fmla="*/ 2147483647 h 89"/>
              <a:gd name="T8" fmla="*/ 0 w 117"/>
              <a:gd name="T9" fmla="*/ 2147483647 h 89"/>
              <a:gd name="T10" fmla="*/ 2147483647 w 117"/>
              <a:gd name="T11" fmla="*/ 2147483647 h 89"/>
              <a:gd name="T12" fmla="*/ 2147483647 w 117"/>
              <a:gd name="T13" fmla="*/ 2147483647 h 89"/>
              <a:gd name="T14" fmla="*/ 2147483647 w 117"/>
              <a:gd name="T15" fmla="*/ 2147483647 h 89"/>
              <a:gd name="T16" fmla="*/ 2147483647 w 117"/>
              <a:gd name="T17" fmla="*/ 2147483647 h 89"/>
              <a:gd name="T18" fmla="*/ 2147483647 w 117"/>
              <a:gd name="T19" fmla="*/ 2147483647 h 89"/>
              <a:gd name="T20" fmla="*/ 2147483647 w 117"/>
              <a:gd name="T21" fmla="*/ 2147483647 h 89"/>
              <a:gd name="T22" fmla="*/ 2147483647 w 117"/>
              <a:gd name="T23" fmla="*/ 2147483647 h 89"/>
              <a:gd name="T24" fmla="*/ 2147483647 w 117"/>
              <a:gd name="T25" fmla="*/ 2147483647 h 89"/>
              <a:gd name="T26" fmla="*/ 2147483647 w 117"/>
              <a:gd name="T27" fmla="*/ 2147483647 h 89"/>
              <a:gd name="T28" fmla="*/ 2147483647 w 117"/>
              <a:gd name="T29" fmla="*/ 2147483647 h 89"/>
              <a:gd name="T30" fmla="*/ 2147483647 w 117"/>
              <a:gd name="T31" fmla="*/ 2147483647 h 89"/>
              <a:gd name="T32" fmla="*/ 2147483647 w 117"/>
              <a:gd name="T33" fmla="*/ 2147483647 h 89"/>
              <a:gd name="T34" fmla="*/ 2147483647 w 117"/>
              <a:gd name="T35" fmla="*/ 2147483647 h 89"/>
              <a:gd name="T36" fmla="*/ 2147483647 w 117"/>
              <a:gd name="T37" fmla="*/ 0 h 89"/>
              <a:gd name="T38" fmla="*/ 2147483647 w 117"/>
              <a:gd name="T39" fmla="*/ 2147483647 h 89"/>
              <a:gd name="T40" fmla="*/ 2147483647 w 117"/>
              <a:gd name="T41" fmla="*/ 2147483647 h 89"/>
              <a:gd name="T42" fmla="*/ 2147483647 w 117"/>
              <a:gd name="T43" fmla="*/ 2147483647 h 89"/>
              <a:gd name="T44" fmla="*/ 2147483647 w 117"/>
              <a:gd name="T45" fmla="*/ 2147483647 h 89"/>
              <a:gd name="T46" fmla="*/ 2147483647 w 117"/>
              <a:gd name="T47" fmla="*/ 2147483647 h 89"/>
              <a:gd name="T48" fmla="*/ 2147483647 w 117"/>
              <a:gd name="T49" fmla="*/ 2147483647 h 89"/>
              <a:gd name="T50" fmla="*/ 2147483647 w 117"/>
              <a:gd name="T51" fmla="*/ 2147483647 h 89"/>
              <a:gd name="T52" fmla="*/ 2147483647 w 117"/>
              <a:gd name="T53" fmla="*/ 2147483647 h 89"/>
              <a:gd name="T54" fmla="*/ 2147483647 w 117"/>
              <a:gd name="T55" fmla="*/ 2147483647 h 89"/>
              <a:gd name="T56" fmla="*/ 2147483647 w 117"/>
              <a:gd name="T57" fmla="*/ 2147483647 h 89"/>
              <a:gd name="T58" fmla="*/ 2147483647 w 117"/>
              <a:gd name="T59" fmla="*/ 2147483647 h 89"/>
              <a:gd name="T60" fmla="*/ 2147483647 w 117"/>
              <a:gd name="T61" fmla="*/ 2147483647 h 89"/>
              <a:gd name="T62" fmla="*/ 2147483647 w 117"/>
              <a:gd name="T63" fmla="*/ 2147483647 h 89"/>
              <a:gd name="T64" fmla="*/ 2147483647 w 117"/>
              <a:gd name="T65" fmla="*/ 2147483647 h 89"/>
              <a:gd name="T66" fmla="*/ 2147483647 w 117"/>
              <a:gd name="T67" fmla="*/ 2147483647 h 89"/>
              <a:gd name="T68" fmla="*/ 2147483647 w 117"/>
              <a:gd name="T69" fmla="*/ 2147483647 h 89"/>
              <a:gd name="T70" fmla="*/ 2147483647 w 117"/>
              <a:gd name="T71" fmla="*/ 0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7"/>
              <a:gd name="T109" fmla="*/ 0 h 89"/>
              <a:gd name="T110" fmla="*/ 117 w 117"/>
              <a:gd name="T111" fmla="*/ 89 h 8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7" h="89">
                <a:moveTo>
                  <a:pt x="43" y="0"/>
                </a:moveTo>
                <a:lnTo>
                  <a:pt x="27" y="3"/>
                </a:lnTo>
                <a:lnTo>
                  <a:pt x="13" y="13"/>
                </a:lnTo>
                <a:lnTo>
                  <a:pt x="3" y="27"/>
                </a:lnTo>
                <a:lnTo>
                  <a:pt x="0" y="44"/>
                </a:lnTo>
                <a:lnTo>
                  <a:pt x="3" y="62"/>
                </a:lnTo>
                <a:lnTo>
                  <a:pt x="13" y="75"/>
                </a:lnTo>
                <a:lnTo>
                  <a:pt x="27" y="86"/>
                </a:lnTo>
                <a:lnTo>
                  <a:pt x="44" y="89"/>
                </a:lnTo>
                <a:lnTo>
                  <a:pt x="62" y="86"/>
                </a:lnTo>
                <a:lnTo>
                  <a:pt x="74" y="77"/>
                </a:lnTo>
                <a:lnTo>
                  <a:pt x="84" y="63"/>
                </a:lnTo>
                <a:lnTo>
                  <a:pt x="89" y="50"/>
                </a:lnTo>
                <a:lnTo>
                  <a:pt x="89" y="48"/>
                </a:lnTo>
                <a:lnTo>
                  <a:pt x="93" y="34"/>
                </a:lnTo>
                <a:lnTo>
                  <a:pt x="96" y="26"/>
                </a:lnTo>
                <a:lnTo>
                  <a:pt x="105" y="22"/>
                </a:lnTo>
                <a:lnTo>
                  <a:pt x="117" y="20"/>
                </a:lnTo>
                <a:lnTo>
                  <a:pt x="113" y="0"/>
                </a:lnTo>
                <a:lnTo>
                  <a:pt x="98" y="1"/>
                </a:lnTo>
                <a:lnTo>
                  <a:pt x="82" y="12"/>
                </a:lnTo>
                <a:lnTo>
                  <a:pt x="72" y="27"/>
                </a:lnTo>
                <a:lnTo>
                  <a:pt x="68" y="44"/>
                </a:lnTo>
                <a:lnTo>
                  <a:pt x="67" y="53"/>
                </a:lnTo>
                <a:lnTo>
                  <a:pt x="60" y="62"/>
                </a:lnTo>
                <a:lnTo>
                  <a:pt x="51" y="65"/>
                </a:lnTo>
                <a:lnTo>
                  <a:pt x="44" y="69"/>
                </a:lnTo>
                <a:lnTo>
                  <a:pt x="34" y="65"/>
                </a:lnTo>
                <a:lnTo>
                  <a:pt x="27" y="62"/>
                </a:lnTo>
                <a:lnTo>
                  <a:pt x="24" y="55"/>
                </a:lnTo>
                <a:lnTo>
                  <a:pt x="20" y="44"/>
                </a:lnTo>
                <a:lnTo>
                  <a:pt x="24" y="34"/>
                </a:lnTo>
                <a:lnTo>
                  <a:pt x="27" y="27"/>
                </a:lnTo>
                <a:lnTo>
                  <a:pt x="34" y="24"/>
                </a:lnTo>
                <a:lnTo>
                  <a:pt x="46" y="20"/>
                </a:lnTo>
                <a:lnTo>
                  <a:pt x="43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69" name="Freeform 47"/>
          <p:cNvSpPr>
            <a:spLocks/>
          </p:cNvSpPr>
          <p:nvPr/>
        </p:nvSpPr>
        <p:spPr bwMode="auto">
          <a:xfrm>
            <a:off x="8705855" y="5156207"/>
            <a:ext cx="186103" cy="144463"/>
          </a:xfrm>
          <a:custGeom>
            <a:avLst/>
            <a:gdLst>
              <a:gd name="T0" fmla="*/ 2147483647 w 117"/>
              <a:gd name="T1" fmla="*/ 2147483647 h 91"/>
              <a:gd name="T2" fmla="*/ 2147483647 w 117"/>
              <a:gd name="T3" fmla="*/ 2147483647 h 91"/>
              <a:gd name="T4" fmla="*/ 2147483647 w 117"/>
              <a:gd name="T5" fmla="*/ 2147483647 h 91"/>
              <a:gd name="T6" fmla="*/ 2147483647 w 117"/>
              <a:gd name="T7" fmla="*/ 2147483647 h 91"/>
              <a:gd name="T8" fmla="*/ 2147483647 w 117"/>
              <a:gd name="T9" fmla="*/ 2147483647 h 91"/>
              <a:gd name="T10" fmla="*/ 2147483647 w 117"/>
              <a:gd name="T11" fmla="*/ 2147483647 h 91"/>
              <a:gd name="T12" fmla="*/ 2147483647 w 117"/>
              <a:gd name="T13" fmla="*/ 2147483647 h 91"/>
              <a:gd name="T14" fmla="*/ 2147483647 w 117"/>
              <a:gd name="T15" fmla="*/ 2147483647 h 91"/>
              <a:gd name="T16" fmla="*/ 2147483647 w 117"/>
              <a:gd name="T17" fmla="*/ 2147483647 h 91"/>
              <a:gd name="T18" fmla="*/ 2147483647 w 117"/>
              <a:gd name="T19" fmla="*/ 2147483647 h 91"/>
              <a:gd name="T20" fmla="*/ 2147483647 w 117"/>
              <a:gd name="T21" fmla="*/ 2147483647 h 91"/>
              <a:gd name="T22" fmla="*/ 2147483647 w 117"/>
              <a:gd name="T23" fmla="*/ 2147483647 h 91"/>
              <a:gd name="T24" fmla="*/ 2147483647 w 117"/>
              <a:gd name="T25" fmla="*/ 2147483647 h 91"/>
              <a:gd name="T26" fmla="*/ 2147483647 w 117"/>
              <a:gd name="T27" fmla="*/ 2147483647 h 91"/>
              <a:gd name="T28" fmla="*/ 2147483647 w 117"/>
              <a:gd name="T29" fmla="*/ 2147483647 h 91"/>
              <a:gd name="T30" fmla="*/ 2147483647 w 117"/>
              <a:gd name="T31" fmla="*/ 2147483647 h 91"/>
              <a:gd name="T32" fmla="*/ 2147483647 w 117"/>
              <a:gd name="T33" fmla="*/ 2147483647 h 91"/>
              <a:gd name="T34" fmla="*/ 0 w 117"/>
              <a:gd name="T35" fmla="*/ 2147483647 h 91"/>
              <a:gd name="T36" fmla="*/ 2147483647 w 117"/>
              <a:gd name="T37" fmla="*/ 2147483647 h 91"/>
              <a:gd name="T38" fmla="*/ 2147483647 w 117"/>
              <a:gd name="T39" fmla="*/ 2147483647 h 91"/>
              <a:gd name="T40" fmla="*/ 2147483647 w 117"/>
              <a:gd name="T41" fmla="*/ 2147483647 h 91"/>
              <a:gd name="T42" fmla="*/ 2147483647 w 117"/>
              <a:gd name="T43" fmla="*/ 2147483647 h 91"/>
              <a:gd name="T44" fmla="*/ 2147483647 w 117"/>
              <a:gd name="T45" fmla="*/ 2147483647 h 91"/>
              <a:gd name="T46" fmla="*/ 2147483647 w 117"/>
              <a:gd name="T47" fmla="*/ 2147483647 h 91"/>
              <a:gd name="T48" fmla="*/ 2147483647 w 117"/>
              <a:gd name="T49" fmla="*/ 2147483647 h 91"/>
              <a:gd name="T50" fmla="*/ 2147483647 w 117"/>
              <a:gd name="T51" fmla="*/ 2147483647 h 91"/>
              <a:gd name="T52" fmla="*/ 2147483647 w 117"/>
              <a:gd name="T53" fmla="*/ 2147483647 h 91"/>
              <a:gd name="T54" fmla="*/ 2147483647 w 117"/>
              <a:gd name="T55" fmla="*/ 2147483647 h 91"/>
              <a:gd name="T56" fmla="*/ 2147483647 w 117"/>
              <a:gd name="T57" fmla="*/ 2147483647 h 91"/>
              <a:gd name="T58" fmla="*/ 2147483647 w 117"/>
              <a:gd name="T59" fmla="*/ 2147483647 h 91"/>
              <a:gd name="T60" fmla="*/ 2147483647 w 117"/>
              <a:gd name="T61" fmla="*/ 2147483647 h 91"/>
              <a:gd name="T62" fmla="*/ 2147483647 w 117"/>
              <a:gd name="T63" fmla="*/ 2147483647 h 91"/>
              <a:gd name="T64" fmla="*/ 2147483647 w 117"/>
              <a:gd name="T65" fmla="*/ 2147483647 h 91"/>
              <a:gd name="T66" fmla="*/ 2147483647 w 117"/>
              <a:gd name="T67" fmla="*/ 0 h 91"/>
              <a:gd name="T68" fmla="*/ 2147483647 w 117"/>
              <a:gd name="T69" fmla="*/ 2147483647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7"/>
              <a:gd name="T106" fmla="*/ 0 h 91"/>
              <a:gd name="T107" fmla="*/ 117 w 117"/>
              <a:gd name="T108" fmla="*/ 91 h 9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7" h="91">
                <a:moveTo>
                  <a:pt x="70" y="20"/>
                </a:moveTo>
                <a:lnTo>
                  <a:pt x="82" y="24"/>
                </a:lnTo>
                <a:lnTo>
                  <a:pt x="89" y="27"/>
                </a:lnTo>
                <a:lnTo>
                  <a:pt x="92" y="36"/>
                </a:lnTo>
                <a:lnTo>
                  <a:pt x="96" y="46"/>
                </a:lnTo>
                <a:lnTo>
                  <a:pt x="92" y="56"/>
                </a:lnTo>
                <a:lnTo>
                  <a:pt x="89" y="63"/>
                </a:lnTo>
                <a:lnTo>
                  <a:pt x="82" y="67"/>
                </a:lnTo>
                <a:lnTo>
                  <a:pt x="72" y="70"/>
                </a:lnTo>
                <a:lnTo>
                  <a:pt x="61" y="67"/>
                </a:lnTo>
                <a:lnTo>
                  <a:pt x="55" y="63"/>
                </a:lnTo>
                <a:lnTo>
                  <a:pt x="51" y="56"/>
                </a:lnTo>
                <a:lnTo>
                  <a:pt x="48" y="44"/>
                </a:lnTo>
                <a:lnTo>
                  <a:pt x="44" y="27"/>
                </a:lnTo>
                <a:lnTo>
                  <a:pt x="34" y="12"/>
                </a:lnTo>
                <a:lnTo>
                  <a:pt x="18" y="3"/>
                </a:lnTo>
                <a:lnTo>
                  <a:pt x="3" y="1"/>
                </a:lnTo>
                <a:lnTo>
                  <a:pt x="0" y="22"/>
                </a:lnTo>
                <a:lnTo>
                  <a:pt x="12" y="24"/>
                </a:lnTo>
                <a:lnTo>
                  <a:pt x="20" y="29"/>
                </a:lnTo>
                <a:lnTo>
                  <a:pt x="24" y="34"/>
                </a:lnTo>
                <a:lnTo>
                  <a:pt x="27" y="48"/>
                </a:lnTo>
                <a:lnTo>
                  <a:pt x="31" y="63"/>
                </a:lnTo>
                <a:lnTo>
                  <a:pt x="41" y="77"/>
                </a:lnTo>
                <a:lnTo>
                  <a:pt x="55" y="87"/>
                </a:lnTo>
                <a:lnTo>
                  <a:pt x="72" y="91"/>
                </a:lnTo>
                <a:lnTo>
                  <a:pt x="89" y="87"/>
                </a:lnTo>
                <a:lnTo>
                  <a:pt x="103" y="77"/>
                </a:lnTo>
                <a:lnTo>
                  <a:pt x="113" y="63"/>
                </a:lnTo>
                <a:lnTo>
                  <a:pt x="117" y="46"/>
                </a:lnTo>
                <a:lnTo>
                  <a:pt x="113" y="29"/>
                </a:lnTo>
                <a:lnTo>
                  <a:pt x="105" y="13"/>
                </a:lnTo>
                <a:lnTo>
                  <a:pt x="89" y="3"/>
                </a:lnTo>
                <a:lnTo>
                  <a:pt x="74" y="0"/>
                </a:lnTo>
                <a:lnTo>
                  <a:pt x="70" y="2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70" name="Rectangle 48"/>
          <p:cNvSpPr>
            <a:spLocks noChangeArrowheads="1"/>
          </p:cNvSpPr>
          <p:nvPr/>
        </p:nvSpPr>
        <p:spPr bwMode="auto">
          <a:xfrm>
            <a:off x="4485545" y="5399088"/>
            <a:ext cx="325315" cy="101600"/>
          </a:xfrm>
          <a:prstGeom prst="rect">
            <a:avLst/>
          </a:prstGeom>
          <a:solidFill>
            <a:srgbClr val="A1A1A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71" name="Arc 49"/>
          <p:cNvSpPr>
            <a:spLocks/>
          </p:cNvSpPr>
          <p:nvPr/>
        </p:nvSpPr>
        <p:spPr bwMode="auto">
          <a:xfrm>
            <a:off x="4421066" y="5172080"/>
            <a:ext cx="227134" cy="233363"/>
          </a:xfrm>
          <a:custGeom>
            <a:avLst/>
            <a:gdLst>
              <a:gd name="T0" fmla="*/ 0 w 21742"/>
              <a:gd name="T1" fmla="*/ 1621754 h 21600"/>
              <a:gd name="T2" fmla="*/ 2147483647 w 21742"/>
              <a:gd name="T3" fmla="*/ 2147483647 h 21600"/>
              <a:gd name="T4" fmla="*/ 315258161 w 21742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2"/>
              <a:gd name="T10" fmla="*/ 0 h 21600"/>
              <a:gd name="T11" fmla="*/ 21742 w 217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2" h="21600" fill="none" extrusionOk="0">
                <a:moveTo>
                  <a:pt x="-1" y="0"/>
                </a:moveTo>
                <a:cubicBezTo>
                  <a:pt x="49" y="0"/>
                  <a:pt x="99" y="-1"/>
                  <a:pt x="150" y="0"/>
                </a:cubicBezTo>
                <a:cubicBezTo>
                  <a:pt x="11847" y="0"/>
                  <a:pt x="21419" y="9311"/>
                  <a:pt x="21741" y="21004"/>
                </a:cubicBezTo>
              </a:path>
              <a:path w="21742" h="21600" stroke="0" extrusionOk="0">
                <a:moveTo>
                  <a:pt x="-1" y="0"/>
                </a:moveTo>
                <a:cubicBezTo>
                  <a:pt x="49" y="0"/>
                  <a:pt x="99" y="-1"/>
                  <a:pt x="150" y="0"/>
                </a:cubicBezTo>
                <a:cubicBezTo>
                  <a:pt x="11847" y="0"/>
                  <a:pt x="21419" y="9311"/>
                  <a:pt x="21741" y="21004"/>
                </a:cubicBezTo>
                <a:lnTo>
                  <a:pt x="150" y="2160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72" name="Arc 50"/>
          <p:cNvSpPr>
            <a:spLocks/>
          </p:cNvSpPr>
          <p:nvPr/>
        </p:nvSpPr>
        <p:spPr bwMode="auto">
          <a:xfrm>
            <a:off x="4648205" y="5173670"/>
            <a:ext cx="225669" cy="231775"/>
          </a:xfrm>
          <a:custGeom>
            <a:avLst/>
            <a:gdLst>
              <a:gd name="T0" fmla="*/ 0 w 21592"/>
              <a:gd name="T1" fmla="*/ 2147483647 h 21598"/>
              <a:gd name="T2" fmla="*/ 2147483647 w 21592"/>
              <a:gd name="T3" fmla="*/ 0 h 21598"/>
              <a:gd name="T4" fmla="*/ 2147483647 w 21592"/>
              <a:gd name="T5" fmla="*/ 2147483647 h 21598"/>
              <a:gd name="T6" fmla="*/ 0 60000 65536"/>
              <a:gd name="T7" fmla="*/ 0 60000 65536"/>
              <a:gd name="T8" fmla="*/ 0 60000 65536"/>
              <a:gd name="T9" fmla="*/ 0 w 21592"/>
              <a:gd name="T10" fmla="*/ 0 h 21598"/>
              <a:gd name="T11" fmla="*/ 21592 w 21592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2" h="21598" fill="none" extrusionOk="0">
                <a:moveTo>
                  <a:pt x="-1" y="21010"/>
                </a:moveTo>
                <a:cubicBezTo>
                  <a:pt x="314" y="9431"/>
                  <a:pt x="9707" y="162"/>
                  <a:pt x="21290" y="0"/>
                </a:cubicBezTo>
              </a:path>
              <a:path w="21592" h="21598" stroke="0" extrusionOk="0">
                <a:moveTo>
                  <a:pt x="-1" y="21010"/>
                </a:moveTo>
                <a:cubicBezTo>
                  <a:pt x="314" y="9431"/>
                  <a:pt x="9707" y="162"/>
                  <a:pt x="21290" y="0"/>
                </a:cubicBezTo>
                <a:lnTo>
                  <a:pt x="21592" y="21598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73" name="Line 51"/>
          <p:cNvSpPr>
            <a:spLocks noChangeShapeType="1"/>
          </p:cNvSpPr>
          <p:nvPr/>
        </p:nvSpPr>
        <p:spPr bwMode="auto">
          <a:xfrm flipV="1">
            <a:off x="4736123" y="5202245"/>
            <a:ext cx="2930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74" name="Freeform 52"/>
          <p:cNvSpPr>
            <a:spLocks/>
          </p:cNvSpPr>
          <p:nvPr/>
        </p:nvSpPr>
        <p:spPr bwMode="auto">
          <a:xfrm>
            <a:off x="4706819" y="5202245"/>
            <a:ext cx="58615" cy="46037"/>
          </a:xfrm>
          <a:custGeom>
            <a:avLst/>
            <a:gdLst>
              <a:gd name="T0" fmla="*/ 0 w 36"/>
              <a:gd name="T1" fmla="*/ 2147483647 h 29"/>
              <a:gd name="T2" fmla="*/ 2147483647 w 36"/>
              <a:gd name="T3" fmla="*/ 0 h 29"/>
              <a:gd name="T4" fmla="*/ 2147483647 w 36"/>
              <a:gd name="T5" fmla="*/ 2147483647 h 29"/>
              <a:gd name="T6" fmla="*/ 2147483647 w 36"/>
              <a:gd name="T7" fmla="*/ 2147483647 h 29"/>
              <a:gd name="T8" fmla="*/ 0 w 36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29"/>
              <a:gd name="T17" fmla="*/ 36 w 36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29">
                <a:moveTo>
                  <a:pt x="0" y="2"/>
                </a:moveTo>
                <a:lnTo>
                  <a:pt x="36" y="0"/>
                </a:lnTo>
                <a:lnTo>
                  <a:pt x="15" y="29"/>
                </a:lnTo>
                <a:lnTo>
                  <a:pt x="22" y="7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75" name="Line 53"/>
          <p:cNvSpPr>
            <a:spLocks noChangeShapeType="1"/>
          </p:cNvSpPr>
          <p:nvPr/>
        </p:nvSpPr>
        <p:spPr bwMode="auto">
          <a:xfrm>
            <a:off x="445477" y="6107120"/>
            <a:ext cx="1466" cy="2047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76" name="Line 54"/>
          <p:cNvSpPr>
            <a:spLocks noChangeShapeType="1"/>
          </p:cNvSpPr>
          <p:nvPr/>
        </p:nvSpPr>
        <p:spPr bwMode="auto">
          <a:xfrm>
            <a:off x="8831877" y="6107120"/>
            <a:ext cx="2931" cy="2047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77" name="Line 55"/>
          <p:cNvSpPr>
            <a:spLocks noChangeShapeType="1"/>
          </p:cNvSpPr>
          <p:nvPr/>
        </p:nvSpPr>
        <p:spPr bwMode="auto">
          <a:xfrm>
            <a:off x="467458" y="6210301"/>
            <a:ext cx="835269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78" name="Rectangle 59"/>
          <p:cNvSpPr>
            <a:spLocks noChangeArrowheads="1"/>
          </p:cNvSpPr>
          <p:nvPr/>
        </p:nvSpPr>
        <p:spPr bwMode="auto">
          <a:xfrm>
            <a:off x="4484081" y="6146802"/>
            <a:ext cx="430538" cy="1535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1000" dirty="0">
                <a:solidFill>
                  <a:srgbClr val="000000"/>
                </a:solidFill>
              </a:rPr>
              <a:t>48.3 km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79" name="Oval 60"/>
          <p:cNvSpPr>
            <a:spLocks noChangeArrowheads="1"/>
          </p:cNvSpPr>
          <p:nvPr/>
        </p:nvSpPr>
        <p:spPr bwMode="auto">
          <a:xfrm>
            <a:off x="4678974" y="3292475"/>
            <a:ext cx="7326" cy="7938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80" name="Rectangle 61"/>
          <p:cNvSpPr>
            <a:spLocks noChangeArrowheads="1"/>
          </p:cNvSpPr>
          <p:nvPr/>
        </p:nvSpPr>
        <p:spPr bwMode="auto">
          <a:xfrm>
            <a:off x="2957149" y="3197225"/>
            <a:ext cx="3363058" cy="3333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81" name="Rectangle 62"/>
          <p:cNvSpPr>
            <a:spLocks noChangeArrowheads="1"/>
          </p:cNvSpPr>
          <p:nvPr/>
        </p:nvSpPr>
        <p:spPr bwMode="auto">
          <a:xfrm>
            <a:off x="3093427" y="3197225"/>
            <a:ext cx="1066800" cy="333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82" name="Rectangle 63"/>
          <p:cNvSpPr>
            <a:spLocks noChangeArrowheads="1"/>
          </p:cNvSpPr>
          <p:nvPr/>
        </p:nvSpPr>
        <p:spPr bwMode="auto">
          <a:xfrm>
            <a:off x="3348408" y="2928944"/>
            <a:ext cx="4413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latin typeface="Comic Sans MS" charset="0"/>
              </a:rPr>
              <a:t>Linac 1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83" name="Rectangle 64"/>
          <p:cNvSpPr>
            <a:spLocks noChangeArrowheads="1"/>
          </p:cNvSpPr>
          <p:nvPr/>
        </p:nvSpPr>
        <p:spPr bwMode="auto">
          <a:xfrm>
            <a:off x="5479078" y="2928944"/>
            <a:ext cx="46396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latin typeface="Comic Sans MS" charset="0"/>
              </a:rPr>
              <a:t>Linac 2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84" name="Rectangle 65"/>
          <p:cNvSpPr>
            <a:spLocks noChangeArrowheads="1"/>
          </p:cNvSpPr>
          <p:nvPr/>
        </p:nvSpPr>
        <p:spPr bwMode="auto">
          <a:xfrm>
            <a:off x="4081101" y="3603632"/>
            <a:ext cx="56597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808080"/>
                </a:solidFill>
                <a:latin typeface="Comic Sans MS" charset="0"/>
              </a:rPr>
              <a:t>Injector 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85" name="Rectangle 66"/>
          <p:cNvSpPr>
            <a:spLocks noChangeArrowheads="1"/>
          </p:cNvSpPr>
          <p:nvPr/>
        </p:nvSpPr>
        <p:spPr bwMode="auto">
          <a:xfrm>
            <a:off x="4667253" y="3603632"/>
            <a:ext cx="54338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808080"/>
                </a:solidFill>
                <a:latin typeface="Comic Sans MS" charset="0"/>
              </a:rPr>
              <a:t>Complex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86" name="Rectangle 67"/>
          <p:cNvSpPr>
            <a:spLocks noChangeArrowheads="1"/>
          </p:cNvSpPr>
          <p:nvPr/>
        </p:nvSpPr>
        <p:spPr bwMode="auto">
          <a:xfrm>
            <a:off x="4530974" y="2928944"/>
            <a:ext cx="22075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0000FF"/>
                </a:solidFill>
                <a:latin typeface="Comic Sans MS" charset="0"/>
              </a:rPr>
              <a:t>I.P.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087" name="Rectangle 68"/>
          <p:cNvSpPr>
            <a:spLocks noChangeArrowheads="1"/>
          </p:cNvSpPr>
          <p:nvPr/>
        </p:nvSpPr>
        <p:spPr bwMode="auto">
          <a:xfrm>
            <a:off x="4632081" y="3151195"/>
            <a:ext cx="23446" cy="12858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88" name="Rectangle 69"/>
          <p:cNvSpPr>
            <a:spLocks noChangeArrowheads="1"/>
          </p:cNvSpPr>
          <p:nvPr/>
        </p:nvSpPr>
        <p:spPr bwMode="auto">
          <a:xfrm>
            <a:off x="5127382" y="3197225"/>
            <a:ext cx="1066800" cy="333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89" name="Arc 70"/>
          <p:cNvSpPr>
            <a:spLocks/>
          </p:cNvSpPr>
          <p:nvPr/>
        </p:nvSpPr>
        <p:spPr bwMode="auto">
          <a:xfrm>
            <a:off x="4643806" y="3214695"/>
            <a:ext cx="227134" cy="231775"/>
          </a:xfrm>
          <a:custGeom>
            <a:avLst/>
            <a:gdLst>
              <a:gd name="T0" fmla="*/ 0 w 21592"/>
              <a:gd name="T1" fmla="*/ 2147483647 h 21598"/>
              <a:gd name="T2" fmla="*/ 2147483647 w 21592"/>
              <a:gd name="T3" fmla="*/ 0 h 21598"/>
              <a:gd name="T4" fmla="*/ 2147483647 w 21592"/>
              <a:gd name="T5" fmla="*/ 2147483647 h 21598"/>
              <a:gd name="T6" fmla="*/ 0 60000 65536"/>
              <a:gd name="T7" fmla="*/ 0 60000 65536"/>
              <a:gd name="T8" fmla="*/ 0 60000 65536"/>
              <a:gd name="T9" fmla="*/ 0 w 21592"/>
              <a:gd name="T10" fmla="*/ 0 h 21598"/>
              <a:gd name="T11" fmla="*/ 21592 w 21592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2" h="21598" fill="none" extrusionOk="0">
                <a:moveTo>
                  <a:pt x="0" y="21008"/>
                </a:moveTo>
                <a:cubicBezTo>
                  <a:pt x="316" y="9429"/>
                  <a:pt x="9709" y="161"/>
                  <a:pt x="21291" y="0"/>
                </a:cubicBezTo>
              </a:path>
              <a:path w="21592" h="21598" stroke="0" extrusionOk="0">
                <a:moveTo>
                  <a:pt x="0" y="21008"/>
                </a:moveTo>
                <a:cubicBezTo>
                  <a:pt x="316" y="9429"/>
                  <a:pt x="9709" y="161"/>
                  <a:pt x="21291" y="0"/>
                </a:cubicBezTo>
                <a:lnTo>
                  <a:pt x="21592" y="21598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90" name="Arc 71"/>
          <p:cNvSpPr>
            <a:spLocks/>
          </p:cNvSpPr>
          <p:nvPr/>
        </p:nvSpPr>
        <p:spPr bwMode="auto">
          <a:xfrm>
            <a:off x="4416669" y="3213105"/>
            <a:ext cx="230066" cy="233363"/>
          </a:xfrm>
          <a:custGeom>
            <a:avLst/>
            <a:gdLst>
              <a:gd name="T0" fmla="*/ 0 w 21741"/>
              <a:gd name="T1" fmla="*/ 1621754 h 21600"/>
              <a:gd name="T2" fmla="*/ 2147483647 w 21741"/>
              <a:gd name="T3" fmla="*/ 2147483647 h 21600"/>
              <a:gd name="T4" fmla="*/ 338182239 w 21741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1"/>
              <a:gd name="T10" fmla="*/ 0 h 21600"/>
              <a:gd name="T11" fmla="*/ 21741 w 2174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1" h="21600" fill="none" extrusionOk="0">
                <a:moveTo>
                  <a:pt x="-1" y="0"/>
                </a:moveTo>
                <a:cubicBezTo>
                  <a:pt x="49" y="0"/>
                  <a:pt x="99" y="-1"/>
                  <a:pt x="149" y="0"/>
                </a:cubicBezTo>
                <a:cubicBezTo>
                  <a:pt x="11845" y="0"/>
                  <a:pt x="21416" y="9310"/>
                  <a:pt x="21740" y="21002"/>
                </a:cubicBezTo>
              </a:path>
              <a:path w="21741" h="21600" stroke="0" extrusionOk="0">
                <a:moveTo>
                  <a:pt x="-1" y="0"/>
                </a:moveTo>
                <a:cubicBezTo>
                  <a:pt x="49" y="0"/>
                  <a:pt x="99" y="-1"/>
                  <a:pt x="149" y="0"/>
                </a:cubicBezTo>
                <a:cubicBezTo>
                  <a:pt x="11845" y="0"/>
                  <a:pt x="21416" y="9310"/>
                  <a:pt x="21740" y="21002"/>
                </a:cubicBezTo>
                <a:lnTo>
                  <a:pt x="149" y="2160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91" name="Line 72"/>
          <p:cNvSpPr>
            <a:spLocks noChangeShapeType="1"/>
          </p:cNvSpPr>
          <p:nvPr/>
        </p:nvSpPr>
        <p:spPr bwMode="auto">
          <a:xfrm flipH="1" flipV="1">
            <a:off x="4533902" y="3251205"/>
            <a:ext cx="24912" cy="174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92" name="Freeform 73"/>
          <p:cNvSpPr>
            <a:spLocks/>
          </p:cNvSpPr>
          <p:nvPr/>
        </p:nvSpPr>
        <p:spPr bwMode="auto">
          <a:xfrm>
            <a:off x="4533902" y="3251207"/>
            <a:ext cx="58615" cy="49213"/>
          </a:xfrm>
          <a:custGeom>
            <a:avLst/>
            <a:gdLst>
              <a:gd name="T0" fmla="*/ 2147483647 w 36"/>
              <a:gd name="T1" fmla="*/ 2147483647 h 31"/>
              <a:gd name="T2" fmla="*/ 0 w 36"/>
              <a:gd name="T3" fmla="*/ 0 h 31"/>
              <a:gd name="T4" fmla="*/ 2147483647 w 36"/>
              <a:gd name="T5" fmla="*/ 2147483647 h 31"/>
              <a:gd name="T6" fmla="*/ 2147483647 w 36"/>
              <a:gd name="T7" fmla="*/ 2147483647 h 31"/>
              <a:gd name="T8" fmla="*/ 2147483647 w 3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1"/>
              <a:gd name="T17" fmla="*/ 36 w 3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1">
                <a:moveTo>
                  <a:pt x="17" y="31"/>
                </a:moveTo>
                <a:lnTo>
                  <a:pt x="0" y="0"/>
                </a:lnTo>
                <a:lnTo>
                  <a:pt x="36" y="4"/>
                </a:lnTo>
                <a:lnTo>
                  <a:pt x="14" y="9"/>
                </a:lnTo>
                <a:lnTo>
                  <a:pt x="17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93" name="Line 74"/>
          <p:cNvSpPr>
            <a:spLocks noChangeShapeType="1"/>
          </p:cNvSpPr>
          <p:nvPr/>
        </p:nvSpPr>
        <p:spPr bwMode="auto">
          <a:xfrm flipV="1">
            <a:off x="4734659" y="3246445"/>
            <a:ext cx="23446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94" name="Freeform 75"/>
          <p:cNvSpPr>
            <a:spLocks/>
          </p:cNvSpPr>
          <p:nvPr/>
        </p:nvSpPr>
        <p:spPr bwMode="auto">
          <a:xfrm>
            <a:off x="4700955" y="3246438"/>
            <a:ext cx="57150" cy="49212"/>
          </a:xfrm>
          <a:custGeom>
            <a:avLst/>
            <a:gdLst>
              <a:gd name="T0" fmla="*/ 0 w 36"/>
              <a:gd name="T1" fmla="*/ 2147483647 h 31"/>
              <a:gd name="T2" fmla="*/ 2147483647 w 36"/>
              <a:gd name="T3" fmla="*/ 0 h 31"/>
              <a:gd name="T4" fmla="*/ 2147483647 w 36"/>
              <a:gd name="T5" fmla="*/ 2147483647 h 31"/>
              <a:gd name="T6" fmla="*/ 2147483647 w 36"/>
              <a:gd name="T7" fmla="*/ 2147483647 h 31"/>
              <a:gd name="T8" fmla="*/ 0 w 3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1"/>
              <a:gd name="T17" fmla="*/ 36 w 3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1">
                <a:moveTo>
                  <a:pt x="0" y="2"/>
                </a:moveTo>
                <a:lnTo>
                  <a:pt x="36" y="0"/>
                </a:lnTo>
                <a:lnTo>
                  <a:pt x="17" y="31"/>
                </a:lnTo>
                <a:lnTo>
                  <a:pt x="22" y="9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95" name="Freeform 76"/>
          <p:cNvSpPr>
            <a:spLocks/>
          </p:cNvSpPr>
          <p:nvPr/>
        </p:nvSpPr>
        <p:spPr bwMode="auto">
          <a:xfrm>
            <a:off x="2904395" y="3197232"/>
            <a:ext cx="186104" cy="144463"/>
          </a:xfrm>
          <a:custGeom>
            <a:avLst/>
            <a:gdLst>
              <a:gd name="T0" fmla="*/ 2147483647 w 117"/>
              <a:gd name="T1" fmla="*/ 0 h 91"/>
              <a:gd name="T2" fmla="*/ 2147483647 w 117"/>
              <a:gd name="T3" fmla="*/ 2147483647 h 91"/>
              <a:gd name="T4" fmla="*/ 2147483647 w 117"/>
              <a:gd name="T5" fmla="*/ 2147483647 h 91"/>
              <a:gd name="T6" fmla="*/ 2147483647 w 117"/>
              <a:gd name="T7" fmla="*/ 2147483647 h 91"/>
              <a:gd name="T8" fmla="*/ 0 w 117"/>
              <a:gd name="T9" fmla="*/ 2147483647 h 91"/>
              <a:gd name="T10" fmla="*/ 2147483647 w 117"/>
              <a:gd name="T11" fmla="*/ 2147483647 h 91"/>
              <a:gd name="T12" fmla="*/ 2147483647 w 117"/>
              <a:gd name="T13" fmla="*/ 2147483647 h 91"/>
              <a:gd name="T14" fmla="*/ 2147483647 w 117"/>
              <a:gd name="T15" fmla="*/ 2147483647 h 91"/>
              <a:gd name="T16" fmla="*/ 2147483647 w 117"/>
              <a:gd name="T17" fmla="*/ 2147483647 h 91"/>
              <a:gd name="T18" fmla="*/ 2147483647 w 117"/>
              <a:gd name="T19" fmla="*/ 2147483647 h 91"/>
              <a:gd name="T20" fmla="*/ 2147483647 w 117"/>
              <a:gd name="T21" fmla="*/ 2147483647 h 91"/>
              <a:gd name="T22" fmla="*/ 2147483647 w 117"/>
              <a:gd name="T23" fmla="*/ 2147483647 h 91"/>
              <a:gd name="T24" fmla="*/ 2147483647 w 117"/>
              <a:gd name="T25" fmla="*/ 2147483647 h 91"/>
              <a:gd name="T26" fmla="*/ 2147483647 w 117"/>
              <a:gd name="T27" fmla="*/ 2147483647 h 91"/>
              <a:gd name="T28" fmla="*/ 2147483647 w 117"/>
              <a:gd name="T29" fmla="*/ 2147483647 h 91"/>
              <a:gd name="T30" fmla="*/ 2147483647 w 117"/>
              <a:gd name="T31" fmla="*/ 2147483647 h 91"/>
              <a:gd name="T32" fmla="*/ 2147483647 w 117"/>
              <a:gd name="T33" fmla="*/ 2147483647 h 91"/>
              <a:gd name="T34" fmla="*/ 2147483647 w 117"/>
              <a:gd name="T35" fmla="*/ 2147483647 h 91"/>
              <a:gd name="T36" fmla="*/ 2147483647 w 117"/>
              <a:gd name="T37" fmla="*/ 2147483647 h 91"/>
              <a:gd name="T38" fmla="*/ 2147483647 w 117"/>
              <a:gd name="T39" fmla="*/ 2147483647 h 91"/>
              <a:gd name="T40" fmla="*/ 2147483647 w 117"/>
              <a:gd name="T41" fmla="*/ 2147483647 h 91"/>
              <a:gd name="T42" fmla="*/ 2147483647 w 117"/>
              <a:gd name="T43" fmla="*/ 2147483647 h 91"/>
              <a:gd name="T44" fmla="*/ 2147483647 w 117"/>
              <a:gd name="T45" fmla="*/ 2147483647 h 91"/>
              <a:gd name="T46" fmla="*/ 2147483647 w 117"/>
              <a:gd name="T47" fmla="*/ 2147483647 h 91"/>
              <a:gd name="T48" fmla="*/ 2147483647 w 117"/>
              <a:gd name="T49" fmla="*/ 2147483647 h 91"/>
              <a:gd name="T50" fmla="*/ 2147483647 w 117"/>
              <a:gd name="T51" fmla="*/ 2147483647 h 91"/>
              <a:gd name="T52" fmla="*/ 2147483647 w 117"/>
              <a:gd name="T53" fmla="*/ 2147483647 h 91"/>
              <a:gd name="T54" fmla="*/ 2147483647 w 117"/>
              <a:gd name="T55" fmla="*/ 2147483647 h 91"/>
              <a:gd name="T56" fmla="*/ 2147483647 w 117"/>
              <a:gd name="T57" fmla="*/ 2147483647 h 91"/>
              <a:gd name="T58" fmla="*/ 2147483647 w 117"/>
              <a:gd name="T59" fmla="*/ 2147483647 h 91"/>
              <a:gd name="T60" fmla="*/ 2147483647 w 117"/>
              <a:gd name="T61" fmla="*/ 2147483647 h 91"/>
              <a:gd name="T62" fmla="*/ 2147483647 w 117"/>
              <a:gd name="T63" fmla="*/ 2147483647 h 91"/>
              <a:gd name="T64" fmla="*/ 2147483647 w 117"/>
              <a:gd name="T65" fmla="*/ 2147483647 h 91"/>
              <a:gd name="T66" fmla="*/ 2147483647 w 117"/>
              <a:gd name="T67" fmla="*/ 2147483647 h 91"/>
              <a:gd name="T68" fmla="*/ 2147483647 w 117"/>
              <a:gd name="T69" fmla="*/ 0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7"/>
              <a:gd name="T106" fmla="*/ 0 h 91"/>
              <a:gd name="T107" fmla="*/ 117 w 117"/>
              <a:gd name="T108" fmla="*/ 91 h 9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7" h="91">
                <a:moveTo>
                  <a:pt x="43" y="0"/>
                </a:moveTo>
                <a:lnTo>
                  <a:pt x="27" y="3"/>
                </a:lnTo>
                <a:lnTo>
                  <a:pt x="14" y="14"/>
                </a:lnTo>
                <a:lnTo>
                  <a:pt x="3" y="27"/>
                </a:lnTo>
                <a:lnTo>
                  <a:pt x="0" y="45"/>
                </a:lnTo>
                <a:lnTo>
                  <a:pt x="3" y="62"/>
                </a:lnTo>
                <a:lnTo>
                  <a:pt x="12" y="77"/>
                </a:lnTo>
                <a:lnTo>
                  <a:pt x="27" y="88"/>
                </a:lnTo>
                <a:lnTo>
                  <a:pt x="45" y="91"/>
                </a:lnTo>
                <a:lnTo>
                  <a:pt x="62" y="88"/>
                </a:lnTo>
                <a:lnTo>
                  <a:pt x="74" y="79"/>
                </a:lnTo>
                <a:lnTo>
                  <a:pt x="84" y="65"/>
                </a:lnTo>
                <a:lnTo>
                  <a:pt x="89" y="48"/>
                </a:lnTo>
                <a:lnTo>
                  <a:pt x="93" y="34"/>
                </a:lnTo>
                <a:lnTo>
                  <a:pt x="96" y="29"/>
                </a:lnTo>
                <a:lnTo>
                  <a:pt x="105" y="24"/>
                </a:lnTo>
                <a:lnTo>
                  <a:pt x="117" y="22"/>
                </a:lnTo>
                <a:lnTo>
                  <a:pt x="113" y="2"/>
                </a:lnTo>
                <a:lnTo>
                  <a:pt x="98" y="3"/>
                </a:lnTo>
                <a:lnTo>
                  <a:pt x="83" y="12"/>
                </a:lnTo>
                <a:lnTo>
                  <a:pt x="72" y="27"/>
                </a:lnTo>
                <a:lnTo>
                  <a:pt x="69" y="45"/>
                </a:lnTo>
                <a:lnTo>
                  <a:pt x="67" y="55"/>
                </a:lnTo>
                <a:lnTo>
                  <a:pt x="60" y="64"/>
                </a:lnTo>
                <a:lnTo>
                  <a:pt x="52" y="67"/>
                </a:lnTo>
                <a:lnTo>
                  <a:pt x="45" y="70"/>
                </a:lnTo>
                <a:lnTo>
                  <a:pt x="34" y="67"/>
                </a:lnTo>
                <a:lnTo>
                  <a:pt x="29" y="64"/>
                </a:lnTo>
                <a:lnTo>
                  <a:pt x="24" y="55"/>
                </a:lnTo>
                <a:lnTo>
                  <a:pt x="21" y="45"/>
                </a:lnTo>
                <a:lnTo>
                  <a:pt x="24" y="34"/>
                </a:lnTo>
                <a:lnTo>
                  <a:pt x="27" y="27"/>
                </a:lnTo>
                <a:lnTo>
                  <a:pt x="34" y="24"/>
                </a:lnTo>
                <a:lnTo>
                  <a:pt x="46" y="21"/>
                </a:lnTo>
                <a:lnTo>
                  <a:pt x="43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96" name="Freeform 77"/>
          <p:cNvSpPr>
            <a:spLocks/>
          </p:cNvSpPr>
          <p:nvPr/>
        </p:nvSpPr>
        <p:spPr bwMode="auto">
          <a:xfrm>
            <a:off x="6189786" y="3197232"/>
            <a:ext cx="183174" cy="144463"/>
          </a:xfrm>
          <a:custGeom>
            <a:avLst/>
            <a:gdLst>
              <a:gd name="T0" fmla="*/ 2147483647 w 115"/>
              <a:gd name="T1" fmla="*/ 2147483647 h 91"/>
              <a:gd name="T2" fmla="*/ 2147483647 w 115"/>
              <a:gd name="T3" fmla="*/ 2147483647 h 91"/>
              <a:gd name="T4" fmla="*/ 2147483647 w 115"/>
              <a:gd name="T5" fmla="*/ 2147483647 h 91"/>
              <a:gd name="T6" fmla="*/ 2147483647 w 115"/>
              <a:gd name="T7" fmla="*/ 2147483647 h 91"/>
              <a:gd name="T8" fmla="*/ 2147483647 w 115"/>
              <a:gd name="T9" fmla="*/ 2147483647 h 91"/>
              <a:gd name="T10" fmla="*/ 2147483647 w 115"/>
              <a:gd name="T11" fmla="*/ 2147483647 h 91"/>
              <a:gd name="T12" fmla="*/ 2147483647 w 115"/>
              <a:gd name="T13" fmla="*/ 2147483647 h 91"/>
              <a:gd name="T14" fmla="*/ 2147483647 w 115"/>
              <a:gd name="T15" fmla="*/ 2147483647 h 91"/>
              <a:gd name="T16" fmla="*/ 2147483647 w 115"/>
              <a:gd name="T17" fmla="*/ 2147483647 h 91"/>
              <a:gd name="T18" fmla="*/ 2147483647 w 115"/>
              <a:gd name="T19" fmla="*/ 2147483647 h 91"/>
              <a:gd name="T20" fmla="*/ 2147483647 w 115"/>
              <a:gd name="T21" fmla="*/ 2147483647 h 91"/>
              <a:gd name="T22" fmla="*/ 2147483647 w 115"/>
              <a:gd name="T23" fmla="*/ 2147483647 h 91"/>
              <a:gd name="T24" fmla="*/ 2147483647 w 115"/>
              <a:gd name="T25" fmla="*/ 2147483647 h 91"/>
              <a:gd name="T26" fmla="*/ 2147483647 w 115"/>
              <a:gd name="T27" fmla="*/ 2147483647 h 91"/>
              <a:gd name="T28" fmla="*/ 2147483647 w 115"/>
              <a:gd name="T29" fmla="*/ 2147483647 h 91"/>
              <a:gd name="T30" fmla="*/ 2147483647 w 115"/>
              <a:gd name="T31" fmla="*/ 2147483647 h 91"/>
              <a:gd name="T32" fmla="*/ 2147483647 w 115"/>
              <a:gd name="T33" fmla="*/ 2147483647 h 91"/>
              <a:gd name="T34" fmla="*/ 0 w 115"/>
              <a:gd name="T35" fmla="*/ 2147483647 h 91"/>
              <a:gd name="T36" fmla="*/ 2147483647 w 115"/>
              <a:gd name="T37" fmla="*/ 2147483647 h 91"/>
              <a:gd name="T38" fmla="*/ 2147483647 w 115"/>
              <a:gd name="T39" fmla="*/ 2147483647 h 91"/>
              <a:gd name="T40" fmla="*/ 2147483647 w 115"/>
              <a:gd name="T41" fmla="*/ 2147483647 h 91"/>
              <a:gd name="T42" fmla="*/ 2147483647 w 115"/>
              <a:gd name="T43" fmla="*/ 2147483647 h 91"/>
              <a:gd name="T44" fmla="*/ 2147483647 w 115"/>
              <a:gd name="T45" fmla="*/ 2147483647 h 91"/>
              <a:gd name="T46" fmla="*/ 2147483647 w 115"/>
              <a:gd name="T47" fmla="*/ 2147483647 h 91"/>
              <a:gd name="T48" fmla="*/ 2147483647 w 115"/>
              <a:gd name="T49" fmla="*/ 2147483647 h 91"/>
              <a:gd name="T50" fmla="*/ 2147483647 w 115"/>
              <a:gd name="T51" fmla="*/ 2147483647 h 91"/>
              <a:gd name="T52" fmla="*/ 2147483647 w 115"/>
              <a:gd name="T53" fmla="*/ 2147483647 h 91"/>
              <a:gd name="T54" fmla="*/ 2147483647 w 115"/>
              <a:gd name="T55" fmla="*/ 2147483647 h 91"/>
              <a:gd name="T56" fmla="*/ 2147483647 w 115"/>
              <a:gd name="T57" fmla="*/ 2147483647 h 91"/>
              <a:gd name="T58" fmla="*/ 2147483647 w 115"/>
              <a:gd name="T59" fmla="*/ 2147483647 h 91"/>
              <a:gd name="T60" fmla="*/ 2147483647 w 115"/>
              <a:gd name="T61" fmla="*/ 2147483647 h 91"/>
              <a:gd name="T62" fmla="*/ 2147483647 w 115"/>
              <a:gd name="T63" fmla="*/ 2147483647 h 91"/>
              <a:gd name="T64" fmla="*/ 2147483647 w 115"/>
              <a:gd name="T65" fmla="*/ 2147483647 h 91"/>
              <a:gd name="T66" fmla="*/ 2147483647 w 115"/>
              <a:gd name="T67" fmla="*/ 0 h 91"/>
              <a:gd name="T68" fmla="*/ 2147483647 w 115"/>
              <a:gd name="T69" fmla="*/ 2147483647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5"/>
              <a:gd name="T106" fmla="*/ 0 h 91"/>
              <a:gd name="T107" fmla="*/ 115 w 115"/>
              <a:gd name="T108" fmla="*/ 91 h 9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5" h="91">
                <a:moveTo>
                  <a:pt x="69" y="21"/>
                </a:moveTo>
                <a:lnTo>
                  <a:pt x="81" y="24"/>
                </a:lnTo>
                <a:lnTo>
                  <a:pt x="89" y="29"/>
                </a:lnTo>
                <a:lnTo>
                  <a:pt x="93" y="34"/>
                </a:lnTo>
                <a:lnTo>
                  <a:pt x="94" y="45"/>
                </a:lnTo>
                <a:lnTo>
                  <a:pt x="93" y="55"/>
                </a:lnTo>
                <a:lnTo>
                  <a:pt x="89" y="64"/>
                </a:lnTo>
                <a:lnTo>
                  <a:pt x="81" y="67"/>
                </a:lnTo>
                <a:lnTo>
                  <a:pt x="70" y="70"/>
                </a:lnTo>
                <a:lnTo>
                  <a:pt x="64" y="67"/>
                </a:lnTo>
                <a:lnTo>
                  <a:pt x="55" y="64"/>
                </a:lnTo>
                <a:lnTo>
                  <a:pt x="48" y="55"/>
                </a:lnTo>
                <a:lnTo>
                  <a:pt x="46" y="45"/>
                </a:lnTo>
                <a:lnTo>
                  <a:pt x="43" y="27"/>
                </a:lnTo>
                <a:lnTo>
                  <a:pt x="33" y="12"/>
                </a:lnTo>
                <a:lnTo>
                  <a:pt x="17" y="3"/>
                </a:lnTo>
                <a:lnTo>
                  <a:pt x="3" y="2"/>
                </a:lnTo>
                <a:lnTo>
                  <a:pt x="0" y="22"/>
                </a:lnTo>
                <a:lnTo>
                  <a:pt x="10" y="24"/>
                </a:lnTo>
                <a:lnTo>
                  <a:pt x="19" y="29"/>
                </a:lnTo>
                <a:lnTo>
                  <a:pt x="22" y="34"/>
                </a:lnTo>
                <a:lnTo>
                  <a:pt x="26" y="48"/>
                </a:lnTo>
                <a:lnTo>
                  <a:pt x="31" y="65"/>
                </a:lnTo>
                <a:lnTo>
                  <a:pt x="41" y="79"/>
                </a:lnTo>
                <a:lnTo>
                  <a:pt x="53" y="88"/>
                </a:lnTo>
                <a:lnTo>
                  <a:pt x="70" y="91"/>
                </a:lnTo>
                <a:lnTo>
                  <a:pt x="88" y="88"/>
                </a:lnTo>
                <a:lnTo>
                  <a:pt x="103" y="77"/>
                </a:lnTo>
                <a:lnTo>
                  <a:pt x="113" y="62"/>
                </a:lnTo>
                <a:lnTo>
                  <a:pt x="115" y="45"/>
                </a:lnTo>
                <a:lnTo>
                  <a:pt x="113" y="27"/>
                </a:lnTo>
                <a:lnTo>
                  <a:pt x="103" y="12"/>
                </a:lnTo>
                <a:lnTo>
                  <a:pt x="88" y="3"/>
                </a:lnTo>
                <a:lnTo>
                  <a:pt x="72" y="0"/>
                </a:lnTo>
                <a:lnTo>
                  <a:pt x="69" y="2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97" name="Line 79"/>
          <p:cNvSpPr>
            <a:spLocks noChangeShapeType="1"/>
          </p:cNvSpPr>
          <p:nvPr/>
        </p:nvSpPr>
        <p:spPr bwMode="auto">
          <a:xfrm>
            <a:off x="5124455" y="3811590"/>
            <a:ext cx="1465" cy="2206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98" name="Rectangle 83"/>
          <p:cNvSpPr>
            <a:spLocks noChangeArrowheads="1"/>
          </p:cNvSpPr>
          <p:nvPr/>
        </p:nvSpPr>
        <p:spPr bwMode="auto">
          <a:xfrm>
            <a:off x="4758107" y="3879852"/>
            <a:ext cx="287215" cy="112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099" name="Line 85"/>
          <p:cNvSpPr>
            <a:spLocks noChangeShapeType="1"/>
          </p:cNvSpPr>
          <p:nvPr/>
        </p:nvSpPr>
        <p:spPr bwMode="auto">
          <a:xfrm>
            <a:off x="4169024" y="3833815"/>
            <a:ext cx="1465" cy="1857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00" name="Line 92"/>
          <p:cNvSpPr>
            <a:spLocks noChangeShapeType="1"/>
          </p:cNvSpPr>
          <p:nvPr/>
        </p:nvSpPr>
        <p:spPr bwMode="auto">
          <a:xfrm>
            <a:off x="3093432" y="3811588"/>
            <a:ext cx="1465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01" name="Line 94"/>
          <p:cNvSpPr>
            <a:spLocks noChangeShapeType="1"/>
          </p:cNvSpPr>
          <p:nvPr/>
        </p:nvSpPr>
        <p:spPr bwMode="auto">
          <a:xfrm>
            <a:off x="3093430" y="3924301"/>
            <a:ext cx="107559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02" name="Rectangle 97"/>
          <p:cNvSpPr>
            <a:spLocks noChangeArrowheads="1"/>
          </p:cNvSpPr>
          <p:nvPr/>
        </p:nvSpPr>
        <p:spPr bwMode="auto">
          <a:xfrm>
            <a:off x="3505203" y="3879852"/>
            <a:ext cx="285750" cy="112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03" name="Rectangle 98"/>
          <p:cNvSpPr>
            <a:spLocks noChangeArrowheads="1"/>
          </p:cNvSpPr>
          <p:nvPr/>
        </p:nvSpPr>
        <p:spPr bwMode="auto">
          <a:xfrm>
            <a:off x="3505204" y="3879855"/>
            <a:ext cx="325813" cy="13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900">
                <a:solidFill>
                  <a:srgbClr val="000000"/>
                </a:solidFill>
              </a:rPr>
              <a:t>7.0</a:t>
            </a:r>
            <a:r>
              <a:rPr sz="900" noProof="1">
                <a:solidFill>
                  <a:srgbClr val="000000"/>
                </a:solidFill>
              </a:rPr>
              <a:t> km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04" name="Line 100"/>
          <p:cNvSpPr>
            <a:spLocks noChangeShapeType="1"/>
          </p:cNvSpPr>
          <p:nvPr/>
        </p:nvSpPr>
        <p:spPr bwMode="auto">
          <a:xfrm flipH="1">
            <a:off x="6195648" y="3811588"/>
            <a:ext cx="2931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05" name="Line 101"/>
          <p:cNvSpPr>
            <a:spLocks noChangeShapeType="1"/>
          </p:cNvSpPr>
          <p:nvPr/>
        </p:nvSpPr>
        <p:spPr bwMode="auto">
          <a:xfrm>
            <a:off x="5127382" y="3924301"/>
            <a:ext cx="1066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06" name="Rectangle 104"/>
          <p:cNvSpPr>
            <a:spLocks noChangeArrowheads="1"/>
          </p:cNvSpPr>
          <p:nvPr/>
        </p:nvSpPr>
        <p:spPr bwMode="auto">
          <a:xfrm>
            <a:off x="5534760" y="3879852"/>
            <a:ext cx="287215" cy="112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07" name="Rectangle 105"/>
          <p:cNvSpPr>
            <a:spLocks noChangeArrowheads="1"/>
          </p:cNvSpPr>
          <p:nvPr/>
        </p:nvSpPr>
        <p:spPr bwMode="auto">
          <a:xfrm>
            <a:off x="5534763" y="3879855"/>
            <a:ext cx="325813" cy="13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900">
                <a:solidFill>
                  <a:srgbClr val="000000"/>
                </a:solidFill>
              </a:rPr>
              <a:t>7.0</a:t>
            </a:r>
            <a:r>
              <a:rPr sz="900" noProof="1">
                <a:solidFill>
                  <a:srgbClr val="000000"/>
                </a:solidFill>
              </a:rPr>
              <a:t> km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08" name="Rectangle 106"/>
          <p:cNvSpPr>
            <a:spLocks noChangeArrowheads="1"/>
          </p:cNvSpPr>
          <p:nvPr/>
        </p:nvSpPr>
        <p:spPr bwMode="auto">
          <a:xfrm>
            <a:off x="4481149" y="3440113"/>
            <a:ext cx="325315" cy="101600"/>
          </a:xfrm>
          <a:prstGeom prst="rect">
            <a:avLst/>
          </a:prstGeom>
          <a:solidFill>
            <a:srgbClr val="A1A1A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09" name="Rectangle 114"/>
          <p:cNvSpPr>
            <a:spLocks noChangeArrowheads="1"/>
          </p:cNvSpPr>
          <p:nvPr/>
        </p:nvSpPr>
        <p:spPr bwMode="auto">
          <a:xfrm>
            <a:off x="386866" y="3079750"/>
            <a:ext cx="993531" cy="190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10" name="Rectangle 115"/>
          <p:cNvSpPr>
            <a:spLocks noChangeArrowheads="1"/>
          </p:cNvSpPr>
          <p:nvPr/>
        </p:nvSpPr>
        <p:spPr bwMode="auto">
          <a:xfrm>
            <a:off x="386862" y="2874968"/>
            <a:ext cx="103649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300" b="1" noProof="1">
                <a:solidFill>
                  <a:srgbClr val="0000FF"/>
                </a:solidFill>
                <a:latin typeface="Comic Sans MS" charset="0"/>
              </a:rPr>
              <a:t>1 TeV Stage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11" name="Rectangle 116"/>
          <p:cNvSpPr>
            <a:spLocks noChangeArrowheads="1"/>
          </p:cNvSpPr>
          <p:nvPr/>
        </p:nvSpPr>
        <p:spPr bwMode="auto">
          <a:xfrm>
            <a:off x="375141" y="1441456"/>
            <a:ext cx="1255835" cy="1746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12" name="Rectangle 117"/>
          <p:cNvSpPr>
            <a:spLocks noChangeArrowheads="1"/>
          </p:cNvSpPr>
          <p:nvPr/>
        </p:nvSpPr>
        <p:spPr bwMode="auto">
          <a:xfrm>
            <a:off x="375139" y="1235080"/>
            <a:ext cx="121053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300" b="1" noProof="1">
                <a:solidFill>
                  <a:srgbClr val="0000FF"/>
                </a:solidFill>
                <a:latin typeface="Comic Sans MS" charset="0"/>
              </a:rPr>
              <a:t>0.</a:t>
            </a:r>
            <a:r>
              <a:rPr lang="en-US" sz="1300" b="1">
                <a:solidFill>
                  <a:srgbClr val="0000FF"/>
                </a:solidFill>
                <a:latin typeface="Comic Sans MS" charset="0"/>
              </a:rPr>
              <a:t>5</a:t>
            </a:r>
            <a:r>
              <a:rPr sz="1300" b="1" noProof="1">
                <a:solidFill>
                  <a:srgbClr val="0000FF"/>
                </a:solidFill>
                <a:latin typeface="Comic Sans MS" charset="0"/>
              </a:rPr>
              <a:t> TeV Stage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13" name="Oval 118"/>
          <p:cNvSpPr>
            <a:spLocks noChangeArrowheads="1"/>
          </p:cNvSpPr>
          <p:nvPr/>
        </p:nvSpPr>
        <p:spPr bwMode="auto">
          <a:xfrm>
            <a:off x="4678974" y="1427170"/>
            <a:ext cx="7326" cy="7937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14" name="Rectangle 119"/>
          <p:cNvSpPr>
            <a:spLocks noChangeArrowheads="1"/>
          </p:cNvSpPr>
          <p:nvPr/>
        </p:nvSpPr>
        <p:spPr bwMode="auto">
          <a:xfrm>
            <a:off x="3802676" y="1336675"/>
            <a:ext cx="1645626" cy="3333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15" name="Rectangle 120"/>
          <p:cNvSpPr>
            <a:spLocks noChangeArrowheads="1"/>
          </p:cNvSpPr>
          <p:nvPr/>
        </p:nvSpPr>
        <p:spPr bwMode="auto">
          <a:xfrm>
            <a:off x="3912581" y="1336675"/>
            <a:ext cx="436685" cy="333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16" name="Rectangle 121"/>
          <p:cNvSpPr>
            <a:spLocks noChangeArrowheads="1"/>
          </p:cNvSpPr>
          <p:nvPr/>
        </p:nvSpPr>
        <p:spPr bwMode="auto">
          <a:xfrm>
            <a:off x="3767508" y="1033469"/>
            <a:ext cx="4413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latin typeface="Comic Sans MS" charset="0"/>
              </a:rPr>
              <a:t>Linac 1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17" name="Rectangle 122"/>
          <p:cNvSpPr>
            <a:spLocks noChangeArrowheads="1"/>
          </p:cNvSpPr>
          <p:nvPr/>
        </p:nvSpPr>
        <p:spPr bwMode="auto">
          <a:xfrm>
            <a:off x="5027740" y="1033469"/>
            <a:ext cx="46396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latin typeface="Comic Sans MS" charset="0"/>
              </a:rPr>
              <a:t>Linac 2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18" name="Rectangle 123"/>
          <p:cNvSpPr>
            <a:spLocks noChangeArrowheads="1"/>
          </p:cNvSpPr>
          <p:nvPr/>
        </p:nvSpPr>
        <p:spPr bwMode="auto">
          <a:xfrm>
            <a:off x="4130924" y="1727206"/>
            <a:ext cx="56597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808080"/>
                </a:solidFill>
                <a:latin typeface="Comic Sans MS" charset="0"/>
              </a:rPr>
              <a:t>Injector 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19" name="Rectangle 124"/>
          <p:cNvSpPr>
            <a:spLocks noChangeArrowheads="1"/>
          </p:cNvSpPr>
          <p:nvPr/>
        </p:nvSpPr>
        <p:spPr bwMode="auto">
          <a:xfrm>
            <a:off x="4718542" y="1727206"/>
            <a:ext cx="54338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808080"/>
                </a:solidFill>
                <a:latin typeface="Comic Sans MS" charset="0"/>
              </a:rPr>
              <a:t>Complex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20" name="Rectangle 125"/>
          <p:cNvSpPr>
            <a:spLocks noChangeArrowheads="1"/>
          </p:cNvSpPr>
          <p:nvPr/>
        </p:nvSpPr>
        <p:spPr bwMode="auto">
          <a:xfrm>
            <a:off x="4561747" y="1033469"/>
            <a:ext cx="22075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sz="1100" noProof="1">
                <a:solidFill>
                  <a:srgbClr val="0000FF"/>
                </a:solidFill>
                <a:latin typeface="Comic Sans MS" charset="0"/>
              </a:rPr>
              <a:t>I.P.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21" name="Rectangle 126"/>
          <p:cNvSpPr>
            <a:spLocks noChangeArrowheads="1"/>
          </p:cNvSpPr>
          <p:nvPr/>
        </p:nvSpPr>
        <p:spPr bwMode="auto">
          <a:xfrm>
            <a:off x="4629151" y="1287470"/>
            <a:ext cx="21980" cy="12858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22" name="Rectangle 127"/>
          <p:cNvSpPr>
            <a:spLocks noChangeArrowheads="1"/>
          </p:cNvSpPr>
          <p:nvPr/>
        </p:nvSpPr>
        <p:spPr bwMode="auto">
          <a:xfrm>
            <a:off x="4897315" y="1336675"/>
            <a:ext cx="429358" cy="333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23" name="Arc 135"/>
          <p:cNvSpPr>
            <a:spLocks/>
          </p:cNvSpPr>
          <p:nvPr/>
        </p:nvSpPr>
        <p:spPr bwMode="auto">
          <a:xfrm>
            <a:off x="4640876" y="1350968"/>
            <a:ext cx="227134" cy="231775"/>
          </a:xfrm>
          <a:custGeom>
            <a:avLst/>
            <a:gdLst>
              <a:gd name="T0" fmla="*/ 0 w 21595"/>
              <a:gd name="T1" fmla="*/ 2147483647 h 21599"/>
              <a:gd name="T2" fmla="*/ 2147483647 w 21595"/>
              <a:gd name="T3" fmla="*/ 0 h 21599"/>
              <a:gd name="T4" fmla="*/ 2147483647 w 21595"/>
              <a:gd name="T5" fmla="*/ 2147483647 h 21599"/>
              <a:gd name="T6" fmla="*/ 0 60000 65536"/>
              <a:gd name="T7" fmla="*/ 0 60000 65536"/>
              <a:gd name="T8" fmla="*/ 0 60000 65536"/>
              <a:gd name="T9" fmla="*/ 0 w 21595"/>
              <a:gd name="T10" fmla="*/ 0 h 21599"/>
              <a:gd name="T11" fmla="*/ 21595 w 21595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5" h="21599" fill="none" extrusionOk="0">
                <a:moveTo>
                  <a:pt x="-1" y="21154"/>
                </a:moveTo>
                <a:cubicBezTo>
                  <a:pt x="240" y="9459"/>
                  <a:pt x="9747" y="80"/>
                  <a:pt x="21444" y="-1"/>
                </a:cubicBezTo>
              </a:path>
              <a:path w="21595" h="21599" stroke="0" extrusionOk="0">
                <a:moveTo>
                  <a:pt x="-1" y="21154"/>
                </a:moveTo>
                <a:cubicBezTo>
                  <a:pt x="240" y="9459"/>
                  <a:pt x="9747" y="80"/>
                  <a:pt x="21444" y="-1"/>
                </a:cubicBezTo>
                <a:lnTo>
                  <a:pt x="21595" y="21599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24" name="Arc 136"/>
          <p:cNvSpPr>
            <a:spLocks/>
          </p:cNvSpPr>
          <p:nvPr/>
        </p:nvSpPr>
        <p:spPr bwMode="auto">
          <a:xfrm>
            <a:off x="4413738" y="1350968"/>
            <a:ext cx="230066" cy="231775"/>
          </a:xfrm>
          <a:custGeom>
            <a:avLst/>
            <a:gdLst>
              <a:gd name="T0" fmla="*/ 0 w 21897"/>
              <a:gd name="T1" fmla="*/ 2982472 h 21600"/>
              <a:gd name="T2" fmla="*/ 2147483647 w 21897"/>
              <a:gd name="T3" fmla="*/ 2147483647 h 21600"/>
              <a:gd name="T4" fmla="*/ 656642228 w 21897"/>
              <a:gd name="T5" fmla="*/ 2147483647 h 21600"/>
              <a:gd name="T6" fmla="*/ 0 60000 65536"/>
              <a:gd name="T7" fmla="*/ 0 60000 65536"/>
              <a:gd name="T8" fmla="*/ 0 60000 65536"/>
              <a:gd name="T9" fmla="*/ 0 w 21897"/>
              <a:gd name="T10" fmla="*/ 0 h 21600"/>
              <a:gd name="T11" fmla="*/ 21897 w 2189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97" h="21600" fill="none" extrusionOk="0">
                <a:moveTo>
                  <a:pt x="0" y="2"/>
                </a:moveTo>
                <a:cubicBezTo>
                  <a:pt x="100" y="0"/>
                  <a:pt x="201" y="-1"/>
                  <a:pt x="302" y="0"/>
                </a:cubicBezTo>
                <a:cubicBezTo>
                  <a:pt x="12054" y="0"/>
                  <a:pt x="21650" y="9396"/>
                  <a:pt x="21897" y="21146"/>
                </a:cubicBezTo>
              </a:path>
              <a:path w="21897" h="21600" stroke="0" extrusionOk="0">
                <a:moveTo>
                  <a:pt x="0" y="2"/>
                </a:moveTo>
                <a:cubicBezTo>
                  <a:pt x="100" y="0"/>
                  <a:pt x="201" y="-1"/>
                  <a:pt x="302" y="0"/>
                </a:cubicBezTo>
                <a:cubicBezTo>
                  <a:pt x="12054" y="0"/>
                  <a:pt x="21650" y="9396"/>
                  <a:pt x="21897" y="21146"/>
                </a:cubicBezTo>
                <a:lnTo>
                  <a:pt x="302" y="2160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25" name="Line 137"/>
          <p:cNvSpPr>
            <a:spLocks noChangeShapeType="1"/>
          </p:cNvSpPr>
          <p:nvPr/>
        </p:nvSpPr>
        <p:spPr bwMode="auto">
          <a:xfrm flipH="1" flipV="1">
            <a:off x="4530974" y="1385888"/>
            <a:ext cx="27843" cy="190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26" name="Freeform 138"/>
          <p:cNvSpPr>
            <a:spLocks/>
          </p:cNvSpPr>
          <p:nvPr/>
        </p:nvSpPr>
        <p:spPr bwMode="auto">
          <a:xfrm>
            <a:off x="4530971" y="1385888"/>
            <a:ext cx="58615" cy="49212"/>
          </a:xfrm>
          <a:custGeom>
            <a:avLst/>
            <a:gdLst>
              <a:gd name="T0" fmla="*/ 2147483647 w 37"/>
              <a:gd name="T1" fmla="*/ 2147483647 h 31"/>
              <a:gd name="T2" fmla="*/ 0 w 37"/>
              <a:gd name="T3" fmla="*/ 0 h 31"/>
              <a:gd name="T4" fmla="*/ 2147483647 w 37"/>
              <a:gd name="T5" fmla="*/ 2147483647 h 31"/>
              <a:gd name="T6" fmla="*/ 2147483647 w 37"/>
              <a:gd name="T7" fmla="*/ 2147483647 h 31"/>
              <a:gd name="T8" fmla="*/ 2147483647 w 3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31"/>
              <a:gd name="T17" fmla="*/ 37 w 3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31">
                <a:moveTo>
                  <a:pt x="18" y="31"/>
                </a:moveTo>
                <a:lnTo>
                  <a:pt x="0" y="0"/>
                </a:lnTo>
                <a:lnTo>
                  <a:pt x="37" y="5"/>
                </a:lnTo>
                <a:lnTo>
                  <a:pt x="14" y="9"/>
                </a:lnTo>
                <a:lnTo>
                  <a:pt x="18" y="3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27" name="Line 139"/>
          <p:cNvSpPr>
            <a:spLocks noChangeShapeType="1"/>
          </p:cNvSpPr>
          <p:nvPr/>
        </p:nvSpPr>
        <p:spPr bwMode="auto">
          <a:xfrm flipV="1">
            <a:off x="4731730" y="1382720"/>
            <a:ext cx="2637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28" name="Freeform 140"/>
          <p:cNvSpPr>
            <a:spLocks/>
          </p:cNvSpPr>
          <p:nvPr/>
        </p:nvSpPr>
        <p:spPr bwMode="auto">
          <a:xfrm>
            <a:off x="4700955" y="1382718"/>
            <a:ext cx="57150" cy="47625"/>
          </a:xfrm>
          <a:custGeom>
            <a:avLst/>
            <a:gdLst>
              <a:gd name="T0" fmla="*/ 0 w 36"/>
              <a:gd name="T1" fmla="*/ 2147483647 h 30"/>
              <a:gd name="T2" fmla="*/ 2147483647 w 36"/>
              <a:gd name="T3" fmla="*/ 0 h 30"/>
              <a:gd name="T4" fmla="*/ 2147483647 w 36"/>
              <a:gd name="T5" fmla="*/ 2147483647 h 30"/>
              <a:gd name="T6" fmla="*/ 2147483647 w 36"/>
              <a:gd name="T7" fmla="*/ 2147483647 h 30"/>
              <a:gd name="T8" fmla="*/ 0 w 3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0"/>
              <a:gd name="T17" fmla="*/ 36 w 3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0">
                <a:moveTo>
                  <a:pt x="0" y="2"/>
                </a:moveTo>
                <a:lnTo>
                  <a:pt x="36" y="0"/>
                </a:lnTo>
                <a:lnTo>
                  <a:pt x="16" y="30"/>
                </a:lnTo>
                <a:lnTo>
                  <a:pt x="22" y="7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29" name="Freeform 141"/>
          <p:cNvSpPr>
            <a:spLocks/>
          </p:cNvSpPr>
          <p:nvPr/>
        </p:nvSpPr>
        <p:spPr bwMode="auto">
          <a:xfrm>
            <a:off x="3742595" y="1336682"/>
            <a:ext cx="186104" cy="142875"/>
          </a:xfrm>
          <a:custGeom>
            <a:avLst/>
            <a:gdLst>
              <a:gd name="T0" fmla="*/ 2147483647 w 117"/>
              <a:gd name="T1" fmla="*/ 0 h 90"/>
              <a:gd name="T2" fmla="*/ 2147483647 w 117"/>
              <a:gd name="T3" fmla="*/ 2147483647 h 90"/>
              <a:gd name="T4" fmla="*/ 2147483647 w 117"/>
              <a:gd name="T5" fmla="*/ 2147483647 h 90"/>
              <a:gd name="T6" fmla="*/ 2147483647 w 117"/>
              <a:gd name="T7" fmla="*/ 2147483647 h 90"/>
              <a:gd name="T8" fmla="*/ 0 w 117"/>
              <a:gd name="T9" fmla="*/ 2147483647 h 90"/>
              <a:gd name="T10" fmla="*/ 2147483647 w 117"/>
              <a:gd name="T11" fmla="*/ 2147483647 h 90"/>
              <a:gd name="T12" fmla="*/ 2147483647 w 117"/>
              <a:gd name="T13" fmla="*/ 2147483647 h 90"/>
              <a:gd name="T14" fmla="*/ 2147483647 w 117"/>
              <a:gd name="T15" fmla="*/ 2147483647 h 90"/>
              <a:gd name="T16" fmla="*/ 2147483647 w 117"/>
              <a:gd name="T17" fmla="*/ 2147483647 h 90"/>
              <a:gd name="T18" fmla="*/ 2147483647 w 117"/>
              <a:gd name="T19" fmla="*/ 2147483647 h 90"/>
              <a:gd name="T20" fmla="*/ 2147483647 w 117"/>
              <a:gd name="T21" fmla="*/ 2147483647 h 90"/>
              <a:gd name="T22" fmla="*/ 2147483647 w 117"/>
              <a:gd name="T23" fmla="*/ 2147483647 h 90"/>
              <a:gd name="T24" fmla="*/ 2147483647 w 117"/>
              <a:gd name="T25" fmla="*/ 2147483647 h 90"/>
              <a:gd name="T26" fmla="*/ 2147483647 w 117"/>
              <a:gd name="T27" fmla="*/ 2147483647 h 90"/>
              <a:gd name="T28" fmla="*/ 2147483647 w 117"/>
              <a:gd name="T29" fmla="*/ 2147483647 h 90"/>
              <a:gd name="T30" fmla="*/ 2147483647 w 117"/>
              <a:gd name="T31" fmla="*/ 2147483647 h 90"/>
              <a:gd name="T32" fmla="*/ 2147483647 w 117"/>
              <a:gd name="T33" fmla="*/ 2147483647 h 90"/>
              <a:gd name="T34" fmla="*/ 2147483647 w 117"/>
              <a:gd name="T35" fmla="*/ 2147483647 h 90"/>
              <a:gd name="T36" fmla="*/ 2147483647 w 117"/>
              <a:gd name="T37" fmla="*/ 0 h 90"/>
              <a:gd name="T38" fmla="*/ 2147483647 w 117"/>
              <a:gd name="T39" fmla="*/ 2147483647 h 90"/>
              <a:gd name="T40" fmla="*/ 2147483647 w 117"/>
              <a:gd name="T41" fmla="*/ 2147483647 h 90"/>
              <a:gd name="T42" fmla="*/ 2147483647 w 117"/>
              <a:gd name="T43" fmla="*/ 2147483647 h 90"/>
              <a:gd name="T44" fmla="*/ 2147483647 w 117"/>
              <a:gd name="T45" fmla="*/ 2147483647 h 90"/>
              <a:gd name="T46" fmla="*/ 2147483647 w 117"/>
              <a:gd name="T47" fmla="*/ 2147483647 h 90"/>
              <a:gd name="T48" fmla="*/ 2147483647 w 117"/>
              <a:gd name="T49" fmla="*/ 2147483647 h 90"/>
              <a:gd name="T50" fmla="*/ 2147483647 w 117"/>
              <a:gd name="T51" fmla="*/ 2147483647 h 90"/>
              <a:gd name="T52" fmla="*/ 2147483647 w 117"/>
              <a:gd name="T53" fmla="*/ 2147483647 h 90"/>
              <a:gd name="T54" fmla="*/ 2147483647 w 117"/>
              <a:gd name="T55" fmla="*/ 2147483647 h 90"/>
              <a:gd name="T56" fmla="*/ 2147483647 w 117"/>
              <a:gd name="T57" fmla="*/ 2147483647 h 90"/>
              <a:gd name="T58" fmla="*/ 2147483647 w 117"/>
              <a:gd name="T59" fmla="*/ 2147483647 h 90"/>
              <a:gd name="T60" fmla="*/ 2147483647 w 117"/>
              <a:gd name="T61" fmla="*/ 2147483647 h 90"/>
              <a:gd name="T62" fmla="*/ 2147483647 w 117"/>
              <a:gd name="T63" fmla="*/ 2147483647 h 90"/>
              <a:gd name="T64" fmla="*/ 2147483647 w 117"/>
              <a:gd name="T65" fmla="*/ 2147483647 h 90"/>
              <a:gd name="T66" fmla="*/ 2147483647 w 117"/>
              <a:gd name="T67" fmla="*/ 2147483647 h 90"/>
              <a:gd name="T68" fmla="*/ 2147483647 w 117"/>
              <a:gd name="T69" fmla="*/ 0 h 9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7"/>
              <a:gd name="T106" fmla="*/ 0 h 90"/>
              <a:gd name="T107" fmla="*/ 117 w 117"/>
              <a:gd name="T108" fmla="*/ 90 h 9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7" h="90">
                <a:moveTo>
                  <a:pt x="43" y="0"/>
                </a:moveTo>
                <a:lnTo>
                  <a:pt x="28" y="4"/>
                </a:lnTo>
                <a:lnTo>
                  <a:pt x="14" y="14"/>
                </a:lnTo>
                <a:lnTo>
                  <a:pt x="4" y="28"/>
                </a:lnTo>
                <a:lnTo>
                  <a:pt x="0" y="45"/>
                </a:lnTo>
                <a:lnTo>
                  <a:pt x="4" y="62"/>
                </a:lnTo>
                <a:lnTo>
                  <a:pt x="14" y="76"/>
                </a:lnTo>
                <a:lnTo>
                  <a:pt x="28" y="86"/>
                </a:lnTo>
                <a:lnTo>
                  <a:pt x="45" y="90"/>
                </a:lnTo>
                <a:lnTo>
                  <a:pt x="62" y="86"/>
                </a:lnTo>
                <a:lnTo>
                  <a:pt x="76" y="76"/>
                </a:lnTo>
                <a:lnTo>
                  <a:pt x="86" y="64"/>
                </a:lnTo>
                <a:lnTo>
                  <a:pt x="90" y="50"/>
                </a:lnTo>
                <a:lnTo>
                  <a:pt x="90" y="48"/>
                </a:lnTo>
                <a:lnTo>
                  <a:pt x="93" y="36"/>
                </a:lnTo>
                <a:lnTo>
                  <a:pt x="98" y="28"/>
                </a:lnTo>
                <a:lnTo>
                  <a:pt x="107" y="23"/>
                </a:lnTo>
                <a:lnTo>
                  <a:pt x="117" y="21"/>
                </a:lnTo>
                <a:lnTo>
                  <a:pt x="114" y="0"/>
                </a:lnTo>
                <a:lnTo>
                  <a:pt x="100" y="2"/>
                </a:lnTo>
                <a:lnTo>
                  <a:pt x="84" y="14"/>
                </a:lnTo>
                <a:lnTo>
                  <a:pt x="72" y="26"/>
                </a:lnTo>
                <a:lnTo>
                  <a:pt x="69" y="45"/>
                </a:lnTo>
                <a:lnTo>
                  <a:pt x="62" y="62"/>
                </a:lnTo>
                <a:lnTo>
                  <a:pt x="55" y="66"/>
                </a:lnTo>
                <a:lnTo>
                  <a:pt x="45" y="69"/>
                </a:lnTo>
                <a:lnTo>
                  <a:pt x="35" y="66"/>
                </a:lnTo>
                <a:lnTo>
                  <a:pt x="28" y="62"/>
                </a:lnTo>
                <a:lnTo>
                  <a:pt x="24" y="55"/>
                </a:lnTo>
                <a:lnTo>
                  <a:pt x="21" y="45"/>
                </a:lnTo>
                <a:lnTo>
                  <a:pt x="24" y="35"/>
                </a:lnTo>
                <a:lnTo>
                  <a:pt x="28" y="28"/>
                </a:lnTo>
                <a:lnTo>
                  <a:pt x="35" y="24"/>
                </a:lnTo>
                <a:lnTo>
                  <a:pt x="47" y="21"/>
                </a:lnTo>
                <a:lnTo>
                  <a:pt x="43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30" name="Rectangle 142"/>
          <p:cNvSpPr>
            <a:spLocks noChangeArrowheads="1"/>
          </p:cNvSpPr>
          <p:nvPr/>
        </p:nvSpPr>
        <p:spPr bwMode="auto">
          <a:xfrm>
            <a:off x="4479681" y="1577982"/>
            <a:ext cx="323850" cy="984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</a:pPr>
            <a:endParaRPr lang="fr-FR"/>
          </a:p>
        </p:txBody>
      </p:sp>
      <p:sp>
        <p:nvSpPr>
          <p:cNvPr id="44131" name="Line 157"/>
          <p:cNvSpPr>
            <a:spLocks noChangeShapeType="1"/>
          </p:cNvSpPr>
          <p:nvPr/>
        </p:nvSpPr>
        <p:spPr bwMode="auto">
          <a:xfrm>
            <a:off x="3889131" y="1965330"/>
            <a:ext cx="1466" cy="200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32" name="Line 158"/>
          <p:cNvSpPr>
            <a:spLocks noChangeShapeType="1"/>
          </p:cNvSpPr>
          <p:nvPr/>
        </p:nvSpPr>
        <p:spPr bwMode="auto">
          <a:xfrm flipH="1">
            <a:off x="4293577" y="1965330"/>
            <a:ext cx="0" cy="200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33" name="Line 159"/>
          <p:cNvSpPr>
            <a:spLocks noChangeShapeType="1"/>
          </p:cNvSpPr>
          <p:nvPr/>
        </p:nvSpPr>
        <p:spPr bwMode="auto">
          <a:xfrm>
            <a:off x="3902320" y="2052644"/>
            <a:ext cx="40298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34" name="Rectangle 163"/>
          <p:cNvSpPr>
            <a:spLocks noChangeArrowheads="1"/>
          </p:cNvSpPr>
          <p:nvPr/>
        </p:nvSpPr>
        <p:spPr bwMode="auto">
          <a:xfrm>
            <a:off x="3979988" y="2017715"/>
            <a:ext cx="267632" cy="1395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900">
                <a:solidFill>
                  <a:srgbClr val="000000"/>
                </a:solidFill>
              </a:rPr>
              <a:t>4 </a:t>
            </a:r>
            <a:r>
              <a:rPr sz="900" noProof="1">
                <a:solidFill>
                  <a:srgbClr val="000000"/>
                </a:solidFill>
              </a:rPr>
              <a:t> km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35" name="Line 164"/>
          <p:cNvSpPr>
            <a:spLocks noChangeShapeType="1"/>
          </p:cNvSpPr>
          <p:nvPr/>
        </p:nvSpPr>
        <p:spPr bwMode="auto">
          <a:xfrm flipH="1">
            <a:off x="3792418" y="2185988"/>
            <a:ext cx="2931" cy="196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36" name="Line 165"/>
          <p:cNvSpPr>
            <a:spLocks noChangeShapeType="1"/>
          </p:cNvSpPr>
          <p:nvPr/>
        </p:nvSpPr>
        <p:spPr bwMode="auto">
          <a:xfrm flipH="1">
            <a:off x="5423389" y="2185988"/>
            <a:ext cx="0" cy="196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37" name="Line 166"/>
          <p:cNvSpPr>
            <a:spLocks noChangeShapeType="1"/>
          </p:cNvSpPr>
          <p:nvPr/>
        </p:nvSpPr>
        <p:spPr bwMode="auto">
          <a:xfrm flipV="1">
            <a:off x="3799745" y="2278068"/>
            <a:ext cx="1623646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38" name="Rectangle 170"/>
          <p:cNvSpPr>
            <a:spLocks noChangeArrowheads="1"/>
          </p:cNvSpPr>
          <p:nvPr/>
        </p:nvSpPr>
        <p:spPr bwMode="auto">
          <a:xfrm>
            <a:off x="4435723" y="2220916"/>
            <a:ext cx="383049" cy="138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900">
                <a:solidFill>
                  <a:srgbClr val="000000"/>
                </a:solidFill>
              </a:rPr>
              <a:t> ~13</a:t>
            </a:r>
            <a:r>
              <a:rPr sz="900" noProof="1">
                <a:solidFill>
                  <a:srgbClr val="000000"/>
                </a:solidFill>
              </a:rPr>
              <a:t> km</a:t>
            </a:r>
            <a:r>
              <a:rPr lang="en-US" sz="900">
                <a:solidFill>
                  <a:srgbClr val="000000"/>
                </a:solidFill>
              </a:rPr>
              <a:t> 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39" name="Line 172"/>
          <p:cNvSpPr>
            <a:spLocks noChangeShapeType="1"/>
          </p:cNvSpPr>
          <p:nvPr/>
        </p:nvSpPr>
        <p:spPr bwMode="auto">
          <a:xfrm>
            <a:off x="4881201" y="1974855"/>
            <a:ext cx="1465" cy="200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40" name="Line 173"/>
          <p:cNvSpPr>
            <a:spLocks noChangeShapeType="1"/>
          </p:cNvSpPr>
          <p:nvPr/>
        </p:nvSpPr>
        <p:spPr bwMode="auto">
          <a:xfrm flipH="1">
            <a:off x="5287108" y="1974855"/>
            <a:ext cx="0" cy="200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41" name="Line 174"/>
          <p:cNvSpPr>
            <a:spLocks noChangeShapeType="1"/>
          </p:cNvSpPr>
          <p:nvPr/>
        </p:nvSpPr>
        <p:spPr bwMode="auto">
          <a:xfrm>
            <a:off x="4894389" y="2062166"/>
            <a:ext cx="402981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stealth" w="med" len="med"/>
            <a:tailEnd type="stealth" w="med" len="med"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42" name="Rectangle 175"/>
          <p:cNvSpPr>
            <a:spLocks noChangeArrowheads="1"/>
          </p:cNvSpPr>
          <p:nvPr/>
        </p:nvSpPr>
        <p:spPr bwMode="auto">
          <a:xfrm>
            <a:off x="4972055" y="2028830"/>
            <a:ext cx="267632" cy="1395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900">
                <a:solidFill>
                  <a:srgbClr val="000000"/>
                </a:solidFill>
              </a:rPr>
              <a:t>4 </a:t>
            </a:r>
            <a:r>
              <a:rPr sz="900" noProof="1">
                <a:solidFill>
                  <a:srgbClr val="000000"/>
                </a:solidFill>
              </a:rPr>
              <a:t> km</a:t>
            </a:r>
            <a:endParaRPr noProof="1">
              <a:solidFill>
                <a:schemeClr val="tx1"/>
              </a:solidFill>
            </a:endParaRPr>
          </a:p>
        </p:txBody>
      </p:sp>
      <p:grpSp>
        <p:nvGrpSpPr>
          <p:cNvPr id="2" name="Group 182"/>
          <p:cNvGrpSpPr>
            <a:grpSpLocks/>
          </p:cNvGrpSpPr>
          <p:nvPr/>
        </p:nvGrpSpPr>
        <p:grpSpPr bwMode="auto">
          <a:xfrm>
            <a:off x="2920517" y="4086225"/>
            <a:ext cx="3449515" cy="155441"/>
            <a:chOff x="2027" y="2912"/>
            <a:chExt cx="2395" cy="107"/>
          </a:xfrm>
        </p:grpSpPr>
        <p:sp>
          <p:nvSpPr>
            <p:cNvPr id="44149" name="Line 176"/>
            <p:cNvSpPr>
              <a:spLocks noChangeShapeType="1"/>
            </p:cNvSpPr>
            <p:nvPr/>
          </p:nvSpPr>
          <p:spPr bwMode="auto">
            <a:xfrm>
              <a:off x="2027" y="2912"/>
              <a:ext cx="2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50" name="Line 177"/>
            <p:cNvSpPr>
              <a:spLocks noChangeShapeType="1"/>
            </p:cNvSpPr>
            <p:nvPr/>
          </p:nvSpPr>
          <p:spPr bwMode="auto">
            <a:xfrm flipH="1">
              <a:off x="4422" y="2912"/>
              <a:ext cx="0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51" name="Line 178"/>
            <p:cNvSpPr>
              <a:spLocks noChangeShapeType="1"/>
            </p:cNvSpPr>
            <p:nvPr/>
          </p:nvSpPr>
          <p:spPr bwMode="auto">
            <a:xfrm>
              <a:off x="2027" y="2961"/>
              <a:ext cx="239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52" name="Rectangle 179"/>
            <p:cNvSpPr>
              <a:spLocks noChangeArrowheads="1"/>
            </p:cNvSpPr>
            <p:nvPr/>
          </p:nvSpPr>
          <p:spPr bwMode="auto">
            <a:xfrm>
              <a:off x="3146" y="2923"/>
              <a:ext cx="26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957065"/>
              <a:r>
                <a:rPr lang="en-US" sz="900">
                  <a:solidFill>
                    <a:srgbClr val="000000"/>
                  </a:solidFill>
                </a:rPr>
                <a:t> ~20</a:t>
              </a:r>
              <a:r>
                <a:rPr sz="900" noProof="1">
                  <a:solidFill>
                    <a:srgbClr val="000000"/>
                  </a:solidFill>
                </a:rPr>
                <a:t> km</a:t>
              </a:r>
              <a:r>
                <a:rPr lang="en-US" sz="900">
                  <a:solidFill>
                    <a:srgbClr val="000000"/>
                  </a:solidFill>
                </a:rPr>
                <a:t> </a:t>
              </a:r>
              <a:endParaRPr noProof="1">
                <a:solidFill>
                  <a:schemeClr val="tx1"/>
                </a:solidFill>
              </a:endParaRPr>
            </a:p>
          </p:txBody>
        </p:sp>
      </p:grpSp>
      <p:sp>
        <p:nvSpPr>
          <p:cNvPr id="44144" name="Rectangle 18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sz="3400" noProof="1"/>
              <a:t>CLIC Layout at various energies</a:t>
            </a:r>
            <a:endParaRPr lang="en-US" sz="3400"/>
          </a:p>
        </p:txBody>
      </p:sp>
      <p:sp>
        <p:nvSpPr>
          <p:cNvPr id="44145" name="Rectangle 23"/>
          <p:cNvSpPr>
            <a:spLocks noChangeArrowheads="1"/>
          </p:cNvSpPr>
          <p:nvPr/>
        </p:nvSpPr>
        <p:spPr bwMode="auto">
          <a:xfrm>
            <a:off x="4972055" y="5861050"/>
            <a:ext cx="461665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1000">
                <a:solidFill>
                  <a:srgbClr val="000000"/>
                </a:solidFill>
              </a:rPr>
              <a:t> 2.75</a:t>
            </a:r>
            <a:r>
              <a:rPr sz="1000" noProof="1">
                <a:solidFill>
                  <a:srgbClr val="000000"/>
                </a:solidFill>
              </a:rPr>
              <a:t> km 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46" name="Rectangle 23"/>
          <p:cNvSpPr>
            <a:spLocks noChangeArrowheads="1"/>
          </p:cNvSpPr>
          <p:nvPr/>
        </p:nvSpPr>
        <p:spPr bwMode="auto">
          <a:xfrm>
            <a:off x="3936028" y="5861050"/>
            <a:ext cx="461665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1000">
                <a:solidFill>
                  <a:srgbClr val="000000"/>
                </a:solidFill>
              </a:rPr>
              <a:t> 2.75</a:t>
            </a:r>
            <a:r>
              <a:rPr sz="1000" noProof="1">
                <a:solidFill>
                  <a:srgbClr val="000000"/>
                </a:solidFill>
              </a:rPr>
              <a:t> km 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47" name="Rectangle 37"/>
          <p:cNvSpPr>
            <a:spLocks noChangeArrowheads="1"/>
          </p:cNvSpPr>
          <p:nvPr/>
        </p:nvSpPr>
        <p:spPr bwMode="auto">
          <a:xfrm>
            <a:off x="7199440" y="5861052"/>
            <a:ext cx="430538" cy="1535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1000">
                <a:solidFill>
                  <a:srgbClr val="000000"/>
                </a:solidFill>
              </a:rPr>
              <a:t>21.1</a:t>
            </a:r>
            <a:r>
              <a:rPr sz="1000" noProof="1">
                <a:solidFill>
                  <a:srgbClr val="000000"/>
                </a:solidFill>
              </a:rPr>
              <a:t> km</a:t>
            </a:r>
            <a:endParaRPr noProof="1">
              <a:solidFill>
                <a:schemeClr val="tx1"/>
              </a:solidFill>
            </a:endParaRPr>
          </a:p>
        </p:txBody>
      </p:sp>
      <p:sp>
        <p:nvSpPr>
          <p:cNvPr id="44148" name="Rectangle 30"/>
          <p:cNvSpPr>
            <a:spLocks noChangeArrowheads="1"/>
          </p:cNvSpPr>
          <p:nvPr/>
        </p:nvSpPr>
        <p:spPr bwMode="auto">
          <a:xfrm>
            <a:off x="2066195" y="5861052"/>
            <a:ext cx="430538" cy="1535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57065"/>
            <a:r>
              <a:rPr lang="en-US" sz="1000">
                <a:solidFill>
                  <a:srgbClr val="000000"/>
                </a:solidFill>
              </a:rPr>
              <a:t>21.1</a:t>
            </a:r>
            <a:r>
              <a:rPr sz="1000" noProof="1">
                <a:solidFill>
                  <a:srgbClr val="000000"/>
                </a:solidFill>
              </a:rPr>
              <a:t> km</a:t>
            </a:r>
            <a:endParaRPr noProof="1">
              <a:solidFill>
                <a:schemeClr val="tx1"/>
              </a:solidFill>
            </a:endParaRPr>
          </a:p>
        </p:txBody>
      </p:sp>
      <p:pic>
        <p:nvPicPr>
          <p:cNvPr id="121" name="Picture 120" descr="CLIC-Logo-Color-72.png"/>
          <p:cNvPicPr>
            <a:picLocks noChangeAspect="1"/>
          </p:cNvPicPr>
          <p:nvPr/>
        </p:nvPicPr>
        <p:blipFill>
          <a:blip r:embed="rId2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975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5683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CLIC physics potential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126" y="807840"/>
            <a:ext cx="7823350" cy="535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356" tIns="45678" rIns="91356" bIns="45678">
            <a:spAutoFit/>
          </a:bodyPr>
          <a:lstStyle/>
          <a:p>
            <a:pPr marL="266457" defTabSz="621736">
              <a:lnSpc>
                <a:spcPct val="7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LHC complementarity at the energy frontier:</a:t>
            </a:r>
          </a:p>
          <a:p>
            <a:pPr marL="551950" indent="-285491" defTabSz="621736">
              <a:lnSpc>
                <a:spcPct val="70000"/>
              </a:lnSpc>
              <a:spcAft>
                <a:spcPct val="350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How do we build the optimal machine given a physics scenario (partly seen at LHC ?) </a:t>
            </a:r>
            <a:endParaRPr lang="en-US" sz="1600" dirty="0">
              <a:solidFill>
                <a:srgbClr val="000000"/>
              </a:solidFill>
              <a:latin typeface="Calibri"/>
              <a:ea typeface="Calibri" pitchFamily="34" charset="0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069" y="1424838"/>
            <a:ext cx="3633932" cy="2610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56" tIns="45678" rIns="91356" bIns="45678">
            <a:spAutoFit/>
          </a:bodyPr>
          <a:lstStyle/>
          <a:p>
            <a:pPr defTabSz="456786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Examples highlighted in the CDR:</a:t>
            </a:r>
          </a:p>
          <a:p>
            <a:pPr marL="285491" indent="-285491" defTabSz="456786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Higgs physics (SM and non-SM)</a:t>
            </a:r>
          </a:p>
          <a:p>
            <a:pPr marL="285491" indent="-285491" defTabSz="456786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Top</a:t>
            </a:r>
          </a:p>
          <a:p>
            <a:pPr marL="285491" indent="-285491" defTabSz="456786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SUSY</a:t>
            </a:r>
          </a:p>
          <a:p>
            <a:pPr marL="285491" indent="-285491" defTabSz="456786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Higgs strong interactions</a:t>
            </a:r>
          </a:p>
          <a:p>
            <a:pPr marL="285491" indent="-285491" defTabSz="456786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New Z’ sector</a:t>
            </a:r>
          </a:p>
          <a:p>
            <a:pPr marL="285491" indent="-285491" defTabSz="456786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Contact interactions</a:t>
            </a:r>
          </a:p>
          <a:p>
            <a:pPr marL="285491" indent="-285491" defTabSz="456786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Extra dimensions</a:t>
            </a:r>
          </a:p>
          <a:p>
            <a:pPr defTabSz="456786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Detailed studies at 350, 500, 1400, </a:t>
            </a:r>
          </a:p>
          <a:p>
            <a:pPr defTabSz="456786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1500 and 3000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GeV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for these processes</a:t>
            </a:r>
          </a:p>
        </p:txBody>
      </p:sp>
      <p:pic>
        <p:nvPicPr>
          <p:cNvPr id="33797" name="Picture 13" descr="Screen Shot 2012-08-20 at 12.10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70" y="1811267"/>
            <a:ext cx="5299364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91060" y="5494266"/>
            <a:ext cx="5635625" cy="847148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56" tIns="45678" rIns="91356" bIns="45678">
            <a:spAutoFit/>
          </a:bodyPr>
          <a:lstStyle/>
          <a:p>
            <a:pPr defTabSz="456786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Stage 1: ~500 (350)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=&gt; Higgs and top physics</a:t>
            </a:r>
          </a:p>
          <a:p>
            <a:pPr defTabSz="456786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Stage 2: ~1.5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TeV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=&gt;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ttH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ννHH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+ New Physics (lower mass scale)</a:t>
            </a:r>
          </a:p>
          <a:p>
            <a:pPr defTabSz="456786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Stage 3: ~3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TeV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=&gt; New Physics (higher mass scale)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308023" y="1594789"/>
            <a:ext cx="0" cy="3810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48977" y="1594789"/>
            <a:ext cx="0" cy="3810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10500" y="1594789"/>
            <a:ext cx="0" cy="3810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umi_new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39" y="4349207"/>
            <a:ext cx="3388591" cy="237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6069" y="4126751"/>
            <a:ext cx="3633932" cy="307712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56" tIns="45678" rIns="91356" bIns="45678">
            <a:spAutoFit/>
          </a:bodyPr>
          <a:lstStyle/>
          <a:p>
            <a:pPr defTabSz="456786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Operation at lower than nominal energy</a:t>
            </a:r>
          </a:p>
        </p:txBody>
      </p:sp>
      <p:pic>
        <p:nvPicPr>
          <p:cNvPr id="14" name="Picture 13" descr="CLIC-Logo-Color-72.png"/>
          <p:cNvPicPr>
            <a:picLocks noChangeAspect="1"/>
          </p:cNvPicPr>
          <p:nvPr/>
        </p:nvPicPr>
        <p:blipFill>
          <a:blip r:embed="rId4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9463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3437" y="5075843"/>
            <a:ext cx="8704661" cy="1426591"/>
            <a:chOff x="54" y="3310"/>
            <a:chExt cx="5706" cy="954"/>
          </a:xfrm>
        </p:grpSpPr>
        <p:sp>
          <p:nvSpPr>
            <p:cNvPr id="52264" name="Rectangle 3"/>
            <p:cNvSpPr>
              <a:spLocks noChangeArrowheads="1"/>
            </p:cNvSpPr>
            <p:nvPr/>
          </p:nvSpPr>
          <p:spPr bwMode="auto">
            <a:xfrm>
              <a:off x="54" y="3310"/>
              <a:ext cx="5652" cy="954"/>
            </a:xfrm>
            <a:prstGeom prst="rect">
              <a:avLst/>
            </a:prstGeom>
            <a:solidFill>
              <a:srgbClr val="CCEC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5" name="Rectangle 4"/>
            <p:cNvSpPr>
              <a:spLocks noChangeArrowheads="1"/>
            </p:cNvSpPr>
            <p:nvPr/>
          </p:nvSpPr>
          <p:spPr bwMode="auto">
            <a:xfrm>
              <a:off x="3217" y="3600"/>
              <a:ext cx="2413" cy="57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6" name="Rectangle 5"/>
            <p:cNvSpPr>
              <a:spLocks noChangeArrowheads="1"/>
            </p:cNvSpPr>
            <p:nvPr/>
          </p:nvSpPr>
          <p:spPr bwMode="auto">
            <a:xfrm>
              <a:off x="157" y="3599"/>
              <a:ext cx="2286" cy="601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7" name="Line 6"/>
            <p:cNvSpPr>
              <a:spLocks noChangeShapeType="1"/>
            </p:cNvSpPr>
            <p:nvPr/>
          </p:nvSpPr>
          <p:spPr bwMode="auto">
            <a:xfrm>
              <a:off x="270" y="3915"/>
              <a:ext cx="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268" name="Rectangle 7"/>
            <p:cNvSpPr>
              <a:spLocks noChangeArrowheads="1"/>
            </p:cNvSpPr>
            <p:nvPr/>
          </p:nvSpPr>
          <p:spPr bwMode="auto">
            <a:xfrm>
              <a:off x="239" y="3969"/>
              <a:ext cx="212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14328"/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140 </a:t>
              </a:r>
              <a:r>
                <a:rPr lang="en-US" sz="1100" dirty="0" err="1">
                  <a:solidFill>
                    <a:srgbClr val="000000"/>
                  </a:solidFill>
                  <a:latin typeface="Symbol" pitchFamily="18" charset="2"/>
                </a:rPr>
                <a:t>μ</a:t>
              </a:r>
              <a:r>
                <a:rPr lang="en-US" sz="1100" dirty="0" err="1">
                  <a:solidFill>
                    <a:srgbClr val="000000"/>
                  </a:solidFill>
                  <a:latin typeface="Comic Sans MS" pitchFamily="66" charset="0"/>
                </a:rPr>
                <a:t>s</a:t>
              </a:r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 train length – 24 </a:t>
              </a:r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x 24 </a:t>
              </a:r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sub-pulses</a:t>
              </a:r>
            </a:p>
            <a:p>
              <a:pPr defTabSz="914328"/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4.2 A</a:t>
              </a:r>
              <a:r>
                <a:rPr lang="en-US" sz="11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- 2.4 </a:t>
              </a:r>
              <a:r>
                <a:rPr lang="en-US" sz="1100" dirty="0" err="1">
                  <a:solidFill>
                    <a:srgbClr val="000000"/>
                  </a:solidFill>
                  <a:latin typeface="Comic Sans MS" pitchFamily="66" charset="0"/>
                </a:rPr>
                <a:t>GeV</a:t>
              </a:r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 – 60 cm between bunches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33" y="3819"/>
              <a:ext cx="336" cy="96"/>
              <a:chOff x="288" y="3600"/>
              <a:chExt cx="336" cy="96"/>
            </a:xfrm>
          </p:grpSpPr>
          <p:sp>
            <p:nvSpPr>
              <p:cNvPr id="52476" name="Line 9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7" name="Line 10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8" name="Line 11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9" name="Line 12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80" name="Line 13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81" name="Line 14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82" name="Line 15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83" name="Line 16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1201" y="3819"/>
              <a:ext cx="336" cy="96"/>
              <a:chOff x="288" y="3600"/>
              <a:chExt cx="336" cy="96"/>
            </a:xfrm>
          </p:grpSpPr>
          <p:sp>
            <p:nvSpPr>
              <p:cNvPr id="52468" name="Line 18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69" name="Line 19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0" name="Line 20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1" name="Line 2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2" name="Line 22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3" name="Line 23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4" name="Line 24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75" name="Line 25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817" y="3819"/>
              <a:ext cx="336" cy="96"/>
              <a:chOff x="288" y="3600"/>
              <a:chExt cx="336" cy="96"/>
            </a:xfrm>
          </p:grpSpPr>
          <p:sp>
            <p:nvSpPr>
              <p:cNvPr id="52460" name="Line 27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61" name="Line 28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62" name="Line 29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63" name="Line 3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64" name="Line 31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65" name="Line 32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66" name="Line 33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67" name="Line 34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1537" y="3819"/>
              <a:ext cx="336" cy="96"/>
              <a:chOff x="288" y="3600"/>
              <a:chExt cx="336" cy="96"/>
            </a:xfrm>
          </p:grpSpPr>
          <p:sp>
            <p:nvSpPr>
              <p:cNvPr id="52452" name="Line 36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3" name="Line 37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4" name="Line 38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5" name="Line 39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6" name="Line 40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7" name="Line 41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8" name="Line 42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9" name="Line 43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1921" y="3819"/>
              <a:ext cx="336" cy="96"/>
              <a:chOff x="288" y="3600"/>
              <a:chExt cx="336" cy="96"/>
            </a:xfrm>
          </p:grpSpPr>
          <p:sp>
            <p:nvSpPr>
              <p:cNvPr id="52444" name="Line 45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45" name="Line 46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46" name="Line 47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47" name="Line 48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48" name="Line 49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49" name="Line 50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0" name="Line 51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51" name="Line 52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2274" name="Line 53"/>
            <p:cNvSpPr>
              <a:spLocks noChangeShapeType="1"/>
            </p:cNvSpPr>
            <p:nvPr/>
          </p:nvSpPr>
          <p:spPr bwMode="auto">
            <a:xfrm>
              <a:off x="1541" y="3772"/>
              <a:ext cx="3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275" name="Rectangle 54"/>
            <p:cNvSpPr>
              <a:spLocks noChangeArrowheads="1"/>
            </p:cNvSpPr>
            <p:nvPr/>
          </p:nvSpPr>
          <p:spPr bwMode="auto">
            <a:xfrm>
              <a:off x="1527" y="3577"/>
              <a:ext cx="424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spAutoFit/>
            </a:bodyPr>
            <a:lstStyle/>
            <a:p>
              <a:pPr defTabSz="914328"/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240 ns</a:t>
              </a:r>
            </a:p>
          </p:txBody>
        </p:sp>
        <p:sp>
          <p:nvSpPr>
            <p:cNvPr id="52276" name="Line 55"/>
            <p:cNvSpPr>
              <a:spLocks noChangeShapeType="1"/>
            </p:cNvSpPr>
            <p:nvPr/>
          </p:nvSpPr>
          <p:spPr bwMode="auto">
            <a:xfrm>
              <a:off x="3276" y="4009"/>
              <a:ext cx="21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277" name="Rectangle 56"/>
            <p:cNvSpPr>
              <a:spLocks noChangeArrowheads="1"/>
            </p:cNvSpPr>
            <p:nvPr/>
          </p:nvSpPr>
          <p:spPr bwMode="auto">
            <a:xfrm>
              <a:off x="3612" y="4057"/>
              <a:ext cx="2016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14328"/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 24</a:t>
              </a:r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 pulses – </a:t>
              </a:r>
              <a:r>
                <a:rPr lang="en-US" sz="1100" b="1" dirty="0">
                  <a:solidFill>
                    <a:srgbClr val="FF0000"/>
                  </a:solidFill>
                  <a:latin typeface="Comic Sans MS" pitchFamily="66" charset="0"/>
                </a:rPr>
                <a:t>101 A </a:t>
              </a:r>
              <a:r>
                <a:rPr lang="en-US" sz="1100" dirty="0">
                  <a:latin typeface="Comic Sans MS" pitchFamily="66" charset="0"/>
                </a:rPr>
                <a:t>– 2.5 cm between bunches</a:t>
              </a:r>
            </a:p>
          </p:txBody>
        </p:sp>
        <p:sp>
          <p:nvSpPr>
            <p:cNvPr id="52278" name="Line 57"/>
            <p:cNvSpPr>
              <a:spLocks noChangeShapeType="1"/>
            </p:cNvSpPr>
            <p:nvPr/>
          </p:nvSpPr>
          <p:spPr bwMode="auto">
            <a:xfrm flipV="1">
              <a:off x="3324" y="3817"/>
              <a:ext cx="3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279" name="Line 58"/>
            <p:cNvSpPr>
              <a:spLocks noChangeShapeType="1"/>
            </p:cNvSpPr>
            <p:nvPr/>
          </p:nvSpPr>
          <p:spPr bwMode="auto">
            <a:xfrm flipV="1">
              <a:off x="3660" y="3865"/>
              <a:ext cx="172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280" name="Rectangle 59"/>
            <p:cNvSpPr>
              <a:spLocks noChangeArrowheads="1"/>
            </p:cNvSpPr>
            <p:nvPr/>
          </p:nvSpPr>
          <p:spPr bwMode="auto">
            <a:xfrm>
              <a:off x="3312" y="3617"/>
              <a:ext cx="424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spAutoFit/>
            </a:bodyPr>
            <a:lstStyle/>
            <a:p>
              <a:pPr defTabSz="914328"/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240 ns</a:t>
              </a:r>
            </a:p>
          </p:txBody>
        </p:sp>
        <p:sp>
          <p:nvSpPr>
            <p:cNvPr id="52281" name="Rectangle 60"/>
            <p:cNvSpPr>
              <a:spLocks noChangeArrowheads="1"/>
            </p:cNvSpPr>
            <p:nvPr/>
          </p:nvSpPr>
          <p:spPr bwMode="auto">
            <a:xfrm>
              <a:off x="4133" y="3681"/>
              <a:ext cx="395" cy="1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spAutoFit/>
            </a:bodyPr>
            <a:lstStyle/>
            <a:p>
              <a:pPr defTabSz="914328"/>
              <a:r>
                <a:rPr lang="en-US" sz="1100" dirty="0">
                  <a:solidFill>
                    <a:srgbClr val="000000"/>
                  </a:solidFill>
                  <a:latin typeface="Comic Sans MS" pitchFamily="66" charset="0"/>
                </a:rPr>
                <a:t>5.8 </a:t>
              </a:r>
              <a:r>
                <a:rPr lang="en-US" sz="1100" dirty="0" err="1">
                  <a:solidFill>
                    <a:srgbClr val="000000"/>
                  </a:solidFill>
                  <a:latin typeface="Symbol" pitchFamily="18" charset="2"/>
                </a:rPr>
                <a:t>μ</a:t>
              </a:r>
              <a:r>
                <a:rPr lang="en-US" sz="1100" dirty="0" err="1">
                  <a:solidFill>
                    <a:srgbClr val="000000"/>
                  </a:solidFill>
                  <a:latin typeface="Comic Sans MS" pitchFamily="66" charset="0"/>
                </a:rPr>
                <a:t>s</a:t>
              </a:r>
              <a:endParaRPr lang="en-US" sz="11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52282" name="Line 61"/>
            <p:cNvSpPr>
              <a:spLocks noChangeShapeType="1"/>
            </p:cNvSpPr>
            <p:nvPr/>
          </p:nvSpPr>
          <p:spPr bwMode="auto">
            <a:xfrm flipV="1">
              <a:off x="5383" y="4007"/>
              <a:ext cx="20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8" name="Group 62"/>
            <p:cNvGrpSpPr>
              <a:grpSpLocks/>
            </p:cNvGrpSpPr>
            <p:nvPr/>
          </p:nvGrpSpPr>
          <p:grpSpPr bwMode="auto">
            <a:xfrm>
              <a:off x="3324" y="3913"/>
              <a:ext cx="336" cy="96"/>
              <a:chOff x="1488" y="3360"/>
              <a:chExt cx="672" cy="96"/>
            </a:xfrm>
          </p:grpSpPr>
          <p:grpSp>
            <p:nvGrpSpPr>
              <p:cNvPr id="9" name="Group 63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</p:grpSpPr>
            <p:grpSp>
              <p:nvGrpSpPr>
                <p:cNvPr id="10" name="Group 64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11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436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7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8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9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40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41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42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43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2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428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29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0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1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2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3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4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35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13" name="Group 83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14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418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19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20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21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22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23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24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25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5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410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11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12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13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14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15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16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17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16" name="Group 102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</p:grpSpPr>
            <p:grpSp>
              <p:nvGrpSpPr>
                <p:cNvPr id="17" name="Group 10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18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98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99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00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01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02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03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04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405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9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90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91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92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93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94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95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96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97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0" name="Group 12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21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80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81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82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83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84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85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86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87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2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72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73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74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75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76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77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78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79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</p:grpSp>
        <p:grpSp>
          <p:nvGrpSpPr>
            <p:cNvPr id="23" name="Group 141"/>
            <p:cNvGrpSpPr>
              <a:grpSpLocks/>
            </p:cNvGrpSpPr>
            <p:nvPr/>
          </p:nvGrpSpPr>
          <p:grpSpPr bwMode="auto">
            <a:xfrm>
              <a:off x="5052" y="3913"/>
              <a:ext cx="336" cy="96"/>
              <a:chOff x="1488" y="3360"/>
              <a:chExt cx="672" cy="96"/>
            </a:xfrm>
          </p:grpSpPr>
          <p:grpSp>
            <p:nvGrpSpPr>
              <p:cNvPr id="24" name="Group 142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</p:grpSpPr>
            <p:grpSp>
              <p:nvGrpSpPr>
                <p:cNvPr id="25" name="Group 14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26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58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59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60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61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62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63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64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65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7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50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51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52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53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54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55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56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57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8" name="Group 16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29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40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41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42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43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44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45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46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47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0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32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33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34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35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36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37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38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39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31" name="Group 181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</p:grpSpPr>
            <p:grpSp>
              <p:nvGrpSpPr>
                <p:cNvPr id="52269" name="Group 182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52270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20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21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22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23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24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25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26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27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2271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12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13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14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15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16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17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18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19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52272" name="Group 201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52273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302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3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4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5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6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7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8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9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2283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52294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295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296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297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298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299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0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301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</p:grpSp>
        <p:sp>
          <p:nvSpPr>
            <p:cNvPr id="262364" name="AutoShape 220"/>
            <p:cNvSpPr>
              <a:spLocks noChangeArrowheads="1"/>
            </p:cNvSpPr>
            <p:nvPr/>
          </p:nvSpPr>
          <p:spPr bwMode="auto">
            <a:xfrm rot="-5400000">
              <a:off x="2723" y="3756"/>
              <a:ext cx="232" cy="325"/>
            </a:xfrm>
            <a:prstGeom prst="downArrow">
              <a:avLst>
                <a:gd name="adj1" fmla="val 51389"/>
                <a:gd name="adj2" fmla="val 57001"/>
              </a:avLst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86" name="Rectangle 221"/>
            <p:cNvSpPr>
              <a:spLocks noChangeArrowheads="1"/>
            </p:cNvSpPr>
            <p:nvPr/>
          </p:nvSpPr>
          <p:spPr bwMode="auto">
            <a:xfrm>
              <a:off x="104" y="3346"/>
              <a:ext cx="2496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spAutoFit/>
            </a:bodyPr>
            <a:lstStyle/>
            <a:p>
              <a:pPr defTabSz="914328"/>
              <a:r>
                <a:rPr lang="en-US" sz="1600" u="sng" dirty="0">
                  <a:solidFill>
                    <a:srgbClr val="0000FF"/>
                  </a:solidFill>
                  <a:latin typeface="Comic Sans MS" pitchFamily="66" charset="0"/>
                </a:rPr>
                <a:t>Drive beam time structure - initial</a:t>
              </a:r>
              <a:endParaRPr lang="en-US" sz="1600" u="sng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52287" name="Rectangle 222"/>
            <p:cNvSpPr>
              <a:spLocks noChangeArrowheads="1"/>
            </p:cNvSpPr>
            <p:nvPr/>
          </p:nvSpPr>
          <p:spPr bwMode="auto">
            <a:xfrm>
              <a:off x="3264" y="3320"/>
              <a:ext cx="2496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spAutoFit/>
            </a:bodyPr>
            <a:lstStyle/>
            <a:p>
              <a:pPr defTabSz="914328"/>
              <a:r>
                <a:rPr lang="en-US" sz="1600" u="sng" dirty="0">
                  <a:solidFill>
                    <a:srgbClr val="0000FF"/>
                  </a:solidFill>
                  <a:latin typeface="Comic Sans MS" pitchFamily="66" charset="0"/>
                </a:rPr>
                <a:t>Drive beam time structure - final</a:t>
              </a:r>
              <a:endParaRPr lang="en-US" sz="1600" u="sng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</p:grpSp>
      <p:grpSp>
        <p:nvGrpSpPr>
          <p:cNvPr id="52284" name="Group 223"/>
          <p:cNvGrpSpPr>
            <a:grpSpLocks/>
          </p:cNvGrpSpPr>
          <p:nvPr/>
        </p:nvGrpSpPr>
        <p:grpSpPr bwMode="auto">
          <a:xfrm>
            <a:off x="695742" y="804708"/>
            <a:ext cx="8252359" cy="4040807"/>
            <a:chOff x="483" y="559"/>
            <a:chExt cx="5729" cy="2807"/>
          </a:xfrm>
        </p:grpSpPr>
        <p:grpSp>
          <p:nvGrpSpPr>
            <p:cNvPr id="52285" name="Group 224"/>
            <p:cNvGrpSpPr>
              <a:grpSpLocks/>
            </p:cNvGrpSpPr>
            <p:nvPr/>
          </p:nvGrpSpPr>
          <p:grpSpPr bwMode="auto">
            <a:xfrm>
              <a:off x="483" y="559"/>
              <a:ext cx="5729" cy="2807"/>
              <a:chOff x="351" y="454"/>
              <a:chExt cx="5409" cy="2702"/>
            </a:xfrm>
          </p:grpSpPr>
          <p:pic>
            <p:nvPicPr>
              <p:cNvPr id="52260" name="Picture 22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1" y="454"/>
                <a:ext cx="4267" cy="270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2261" name="Rectangle 226"/>
              <p:cNvSpPr>
                <a:spLocks noChangeArrowheads="1"/>
              </p:cNvSpPr>
              <p:nvPr/>
            </p:nvSpPr>
            <p:spPr bwMode="auto">
              <a:xfrm>
                <a:off x="682" y="657"/>
                <a:ext cx="1454" cy="333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2" name="Rectangle 227"/>
              <p:cNvSpPr>
                <a:spLocks noChangeArrowheads="1"/>
              </p:cNvSpPr>
              <p:nvPr/>
            </p:nvSpPr>
            <p:spPr bwMode="auto">
              <a:xfrm>
                <a:off x="2322" y="678"/>
                <a:ext cx="486" cy="318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3" name="Rectangle 228"/>
              <p:cNvSpPr>
                <a:spLocks noChangeArrowheads="1"/>
              </p:cNvSpPr>
              <p:nvPr/>
            </p:nvSpPr>
            <p:spPr bwMode="auto">
              <a:xfrm>
                <a:off x="2625" y="2211"/>
                <a:ext cx="3135" cy="25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100772" tIns="50387" rIns="100772" bIns="50387">
                <a:spAutoFit/>
              </a:bodyPr>
              <a:lstStyle/>
              <a:p>
                <a:pPr defTabSz="914328"/>
                <a:r>
                  <a:rPr lang="en-US" i="1" u="sng" dirty="0">
                    <a:solidFill>
                      <a:srgbClr val="FF3300"/>
                    </a:solidFill>
                    <a:latin typeface="Comic Sans MS" pitchFamily="66" charset="0"/>
                  </a:rPr>
                  <a:t>CLIC RF POWER SOURCE LAYOUT</a:t>
                </a:r>
                <a:endParaRPr lang="en-US" i="1" u="sng" dirty="0">
                  <a:solidFill>
                    <a:srgbClr val="FF3300"/>
                  </a:solidFill>
                  <a:latin typeface="Comic Sans MS" pitchFamily="66" charset="0"/>
                  <a:sym typeface="Symbol" pitchFamily="18" charset="2"/>
                </a:endParaRPr>
              </a:p>
            </p:txBody>
          </p:sp>
        </p:grpSp>
        <p:grpSp>
          <p:nvGrpSpPr>
            <p:cNvPr id="52288" name="Group 229"/>
            <p:cNvGrpSpPr>
              <a:grpSpLocks/>
            </p:cNvGrpSpPr>
            <p:nvPr/>
          </p:nvGrpSpPr>
          <p:grpSpPr bwMode="auto">
            <a:xfrm>
              <a:off x="562" y="586"/>
              <a:ext cx="5635" cy="2601"/>
              <a:chOff x="562" y="586"/>
              <a:chExt cx="5635" cy="2601"/>
            </a:xfrm>
          </p:grpSpPr>
          <p:sp>
            <p:nvSpPr>
              <p:cNvPr id="52238" name="Rectangle 230"/>
              <p:cNvSpPr>
                <a:spLocks noChangeArrowheads="1"/>
              </p:cNvSpPr>
              <p:nvPr/>
            </p:nvSpPr>
            <p:spPr bwMode="auto">
              <a:xfrm>
                <a:off x="562" y="666"/>
                <a:ext cx="2526" cy="37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100772" tIns="50387" rIns="100772" bIns="50387">
                <a:spAutoFit/>
              </a:bodyPr>
              <a:lstStyle/>
              <a:p>
                <a:pPr defTabSz="914328"/>
                <a:r>
                  <a:rPr lang="en-US" sz="1400" b="1" dirty="0">
                    <a:latin typeface="Comic Sans MS" pitchFamily="66" charset="0"/>
                  </a:rPr>
                  <a:t>Drive Beam Accelerator</a:t>
                </a:r>
                <a:endParaRPr lang="en-US" sz="1600" dirty="0">
                  <a:latin typeface="Comic Sans MS" pitchFamily="66" charset="0"/>
                </a:endParaRPr>
              </a:p>
              <a:p>
                <a:pPr defTabSz="914328"/>
                <a:r>
                  <a:rPr lang="en-US" sz="1200" dirty="0">
                    <a:solidFill>
                      <a:srgbClr val="0000FF"/>
                    </a:solidFill>
                    <a:latin typeface="Comic Sans MS" pitchFamily="66" charset="0"/>
                  </a:rPr>
                  <a:t>efficient acceleration in fully loaded linac</a:t>
                </a:r>
                <a:r>
                  <a:rPr lang="en-US" sz="1400" dirty="0">
                    <a:solidFill>
                      <a:srgbClr val="0000FF"/>
                    </a:solidFill>
                    <a:latin typeface="Comic Sans MS" pitchFamily="66" charset="0"/>
                  </a:rPr>
                  <a:t> </a:t>
                </a:r>
                <a:endParaRPr lang="en-US" sz="1400" dirty="0">
                  <a:solidFill>
                    <a:srgbClr val="0000FF"/>
                  </a:solidFill>
                  <a:latin typeface="Comic Sans MS" pitchFamily="66" charset="0"/>
                  <a:sym typeface="Symbol" pitchFamily="18" charset="2"/>
                </a:endParaRPr>
              </a:p>
            </p:txBody>
          </p:sp>
          <p:grpSp>
            <p:nvGrpSpPr>
              <p:cNvPr id="52289" name="Group 231"/>
              <p:cNvGrpSpPr>
                <a:grpSpLocks/>
              </p:cNvGrpSpPr>
              <p:nvPr/>
            </p:nvGrpSpPr>
            <p:grpSpPr bwMode="auto">
              <a:xfrm>
                <a:off x="1939" y="2735"/>
                <a:ext cx="3994" cy="452"/>
                <a:chOff x="1726" y="2552"/>
                <a:chExt cx="3771" cy="435"/>
              </a:xfrm>
            </p:grpSpPr>
            <p:sp>
              <p:nvSpPr>
                <p:cNvPr id="52257" name="Rectangle 232"/>
                <p:cNvSpPr>
                  <a:spLocks noChangeArrowheads="1"/>
                </p:cNvSpPr>
                <p:nvPr/>
              </p:nvSpPr>
              <p:spPr bwMode="auto">
                <a:xfrm>
                  <a:off x="2450" y="2786"/>
                  <a:ext cx="1523" cy="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spAutoFit/>
                </a:bodyPr>
                <a:lstStyle/>
                <a:p>
                  <a:pPr defTabSz="914328"/>
                  <a:r>
                    <a:rPr lang="en-US" sz="1200" dirty="0">
                      <a:solidFill>
                        <a:srgbClr val="0000FF"/>
                      </a:solidFill>
                      <a:latin typeface="Comic Sans MS" pitchFamily="66" charset="0"/>
                    </a:rPr>
                    <a:t>Power Extraction</a:t>
                  </a:r>
                  <a:endParaRPr lang="en-US" sz="1400" dirty="0">
                    <a:solidFill>
                      <a:srgbClr val="0000FF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2258" name="Rectangle 233"/>
                <p:cNvSpPr>
                  <a:spLocks noChangeArrowheads="1"/>
                </p:cNvSpPr>
                <p:nvPr/>
              </p:nvSpPr>
              <p:spPr bwMode="auto">
                <a:xfrm>
                  <a:off x="1726" y="2552"/>
                  <a:ext cx="3131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spAutoFit/>
                </a:bodyPr>
                <a:lstStyle/>
                <a:p>
                  <a:pPr defTabSz="914328"/>
                  <a:r>
                    <a:rPr lang="en-US" sz="1400" b="1" dirty="0">
                      <a:latin typeface="Comic Sans MS" pitchFamily="66" charset="0"/>
                    </a:rPr>
                    <a:t>Drive Beam Decelerator Section (2 </a:t>
                  </a:r>
                  <a:r>
                    <a:rPr lang="en-US" sz="1100" dirty="0">
                      <a:solidFill>
                        <a:srgbClr val="000000"/>
                      </a:solidFill>
                      <a:latin typeface="Comic Sans MS" pitchFamily="66" charset="0"/>
                      <a:sym typeface="Symbol" pitchFamily="18" charset="2"/>
                    </a:rPr>
                    <a:t>x</a:t>
                  </a:r>
                  <a:r>
                    <a:rPr lang="en-US" sz="1400" b="1" dirty="0">
                      <a:latin typeface="Comic Sans MS" pitchFamily="66" charset="0"/>
                    </a:rPr>
                    <a:t> 24 in total)</a:t>
                  </a:r>
                </a:p>
              </p:txBody>
            </p:sp>
            <p:sp>
              <p:nvSpPr>
                <p:cNvPr id="52259" name="Rectangle 234"/>
                <p:cNvSpPr>
                  <a:spLocks noChangeArrowheads="1"/>
                </p:cNvSpPr>
                <p:nvPr/>
              </p:nvSpPr>
              <p:spPr bwMode="auto">
                <a:xfrm>
                  <a:off x="4371" y="2775"/>
                  <a:ext cx="1126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spAutoFit/>
                </a:bodyPr>
                <a:lstStyle/>
                <a:p>
                  <a:pPr defTabSz="914328"/>
                  <a:endParaRPr lang="en-US" sz="1400" dirty="0">
                    <a:solidFill>
                      <a:srgbClr val="0000FF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52290" name="Group 235"/>
              <p:cNvGrpSpPr>
                <a:grpSpLocks/>
              </p:cNvGrpSpPr>
              <p:nvPr/>
            </p:nvGrpSpPr>
            <p:grpSpPr bwMode="auto">
              <a:xfrm>
                <a:off x="684" y="586"/>
                <a:ext cx="5513" cy="1864"/>
                <a:chOff x="541" y="481"/>
                <a:chExt cx="5201" cy="1793"/>
              </a:xfrm>
            </p:grpSpPr>
            <p:grpSp>
              <p:nvGrpSpPr>
                <p:cNvPr id="52291" name="Group 236"/>
                <p:cNvGrpSpPr>
                  <a:grpSpLocks/>
                </p:cNvGrpSpPr>
                <p:nvPr/>
              </p:nvGrpSpPr>
              <p:grpSpPr bwMode="auto">
                <a:xfrm>
                  <a:off x="541" y="1396"/>
                  <a:ext cx="5201" cy="878"/>
                  <a:chOff x="541" y="1396"/>
                  <a:chExt cx="5201" cy="878"/>
                </a:xfrm>
              </p:grpSpPr>
              <p:sp>
                <p:nvSpPr>
                  <p:cNvPr id="52253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1396"/>
                    <a:ext cx="1386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defTabSz="914328"/>
                    <a:r>
                      <a:rPr lang="en-US" sz="1400" b="1" dirty="0">
                        <a:latin typeface="Comic Sans MS" pitchFamily="66" charset="0"/>
                      </a:rPr>
                      <a:t>Combiner Ring </a:t>
                    </a:r>
                    <a:r>
                      <a:rPr lang="en-US" sz="1400" b="1" dirty="0">
                        <a:latin typeface="Comic Sans MS" pitchFamily="66" charset="0"/>
                        <a:sym typeface="Symbol" pitchFamily="18" charset="2"/>
                      </a:rPr>
                      <a:t>x 3</a:t>
                    </a:r>
                  </a:p>
                </p:txBody>
              </p:sp>
              <p:sp>
                <p:nvSpPr>
                  <p:cNvPr id="52254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552" y="1734"/>
                    <a:ext cx="1175" cy="2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defTabSz="914328"/>
                    <a:r>
                      <a:rPr lang="en-US" sz="1400" b="1" dirty="0">
                        <a:latin typeface="Comic Sans MS" pitchFamily="66" charset="0"/>
                      </a:rPr>
                      <a:t>Combiner Ring </a:t>
                    </a:r>
                    <a:r>
                      <a:rPr lang="en-US" sz="1400" b="1" dirty="0">
                        <a:latin typeface="Comic Sans MS" pitchFamily="66" charset="0"/>
                        <a:sym typeface="Symbol" pitchFamily="18" charset="2"/>
                      </a:rPr>
                      <a:t>x 4</a:t>
                    </a:r>
                  </a:p>
                </p:txBody>
              </p:sp>
              <p:sp>
                <p:nvSpPr>
                  <p:cNvPr id="52255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4350" y="1630"/>
                    <a:ext cx="1392" cy="31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defTabSz="914328"/>
                    <a:r>
                      <a:rPr lang="en-US" sz="1200" dirty="0">
                        <a:solidFill>
                          <a:srgbClr val="0000FF"/>
                        </a:solidFill>
                        <a:latin typeface="Comic Sans MS" pitchFamily="66" charset="0"/>
                      </a:rPr>
                      <a:t>pulse compression &amp; </a:t>
                    </a:r>
                  </a:p>
                  <a:p>
                    <a:pPr defTabSz="914328"/>
                    <a:r>
                      <a:rPr lang="en-US" sz="1200" dirty="0">
                        <a:solidFill>
                          <a:srgbClr val="0000FF"/>
                        </a:solidFill>
                        <a:latin typeface="Comic Sans MS" pitchFamily="66" charset="0"/>
                      </a:rPr>
                      <a:t>frequency multiplication</a:t>
                    </a:r>
                  </a:p>
                </p:txBody>
              </p:sp>
              <p:sp>
                <p:nvSpPr>
                  <p:cNvPr id="52256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541" y="1959"/>
                    <a:ext cx="1522" cy="315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defTabSz="914328"/>
                    <a:r>
                      <a:rPr lang="en-US" sz="1200" dirty="0">
                        <a:solidFill>
                          <a:srgbClr val="0000FF"/>
                        </a:solidFill>
                        <a:latin typeface="Comic Sans MS" pitchFamily="66" charset="0"/>
                      </a:rPr>
                      <a:t>pulse compression &amp; </a:t>
                    </a:r>
                  </a:p>
                  <a:p>
                    <a:pPr defTabSz="914328"/>
                    <a:r>
                      <a:rPr lang="en-US" sz="1200" dirty="0">
                        <a:solidFill>
                          <a:srgbClr val="0000FF"/>
                        </a:solidFill>
                        <a:latin typeface="Comic Sans MS" pitchFamily="66" charset="0"/>
                      </a:rPr>
                      <a:t>frequency multiplication</a:t>
                    </a:r>
                  </a:p>
                </p:txBody>
              </p:sp>
            </p:grpSp>
            <p:sp>
              <p:nvSpPr>
                <p:cNvPr id="52242" name="Rectangle 241"/>
                <p:cNvSpPr>
                  <a:spLocks noChangeArrowheads="1"/>
                </p:cNvSpPr>
                <p:nvPr/>
              </p:nvSpPr>
              <p:spPr bwMode="auto">
                <a:xfrm>
                  <a:off x="3637" y="481"/>
                  <a:ext cx="1394" cy="5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spAutoFit/>
                </a:bodyPr>
                <a:lstStyle/>
                <a:p>
                  <a:pPr defTabSz="914328"/>
                  <a:r>
                    <a:rPr lang="en-US" sz="1400" b="1" dirty="0">
                      <a:latin typeface="Comic Sans MS" pitchFamily="66" charset="0"/>
                    </a:rPr>
                    <a:t>Delay Loop </a:t>
                  </a:r>
                  <a:r>
                    <a:rPr lang="en-US" sz="1400" b="1" dirty="0" err="1">
                      <a:latin typeface="Comic Sans MS" pitchFamily="66" charset="0"/>
                      <a:sym typeface="Symbol" pitchFamily="18" charset="2"/>
                    </a:rPr>
                    <a:t>x</a:t>
                  </a:r>
                  <a:r>
                    <a:rPr lang="en-US" sz="1400" b="1" dirty="0">
                      <a:latin typeface="Comic Sans MS" pitchFamily="66" charset="0"/>
                      <a:sym typeface="Symbol" pitchFamily="18" charset="2"/>
                    </a:rPr>
                    <a:t> 2</a:t>
                  </a:r>
                  <a:endParaRPr lang="en-US" sz="1400" dirty="0">
                    <a:solidFill>
                      <a:srgbClr val="0000FF"/>
                    </a:solidFill>
                    <a:latin typeface="Comic Sans MS" pitchFamily="66" charset="0"/>
                    <a:sym typeface="Symbol" pitchFamily="18" charset="2"/>
                  </a:endParaRPr>
                </a:p>
                <a:p>
                  <a:pPr defTabSz="914328"/>
                  <a:r>
                    <a:rPr lang="en-US" sz="1200" dirty="0">
                      <a:solidFill>
                        <a:srgbClr val="0000FF"/>
                      </a:solidFill>
                      <a:latin typeface="Comic Sans MS" pitchFamily="66" charset="0"/>
                      <a:sym typeface="Symbol" pitchFamily="18" charset="2"/>
                    </a:rPr>
                    <a:t>gap creation, pulse compression &amp; frequency multiplication</a:t>
                  </a:r>
                  <a:endParaRPr lang="en-US" sz="1400" dirty="0">
                    <a:solidFill>
                      <a:srgbClr val="0000FF"/>
                    </a:solidFill>
                    <a:latin typeface="Comic Sans MS" pitchFamily="66" charset="0"/>
                    <a:sym typeface="Symbol" pitchFamily="18" charset="2"/>
                  </a:endParaRPr>
                </a:p>
              </p:txBody>
            </p:sp>
            <p:grpSp>
              <p:nvGrpSpPr>
                <p:cNvPr id="52292" name="Group 242"/>
                <p:cNvGrpSpPr>
                  <a:grpSpLocks/>
                </p:cNvGrpSpPr>
                <p:nvPr/>
              </p:nvGrpSpPr>
              <p:grpSpPr bwMode="auto">
                <a:xfrm>
                  <a:off x="990" y="990"/>
                  <a:ext cx="3008" cy="567"/>
                  <a:chOff x="990" y="990"/>
                  <a:chExt cx="3008" cy="567"/>
                </a:xfrm>
              </p:grpSpPr>
              <p:grpSp>
                <p:nvGrpSpPr>
                  <p:cNvPr id="52293" name="Group 243"/>
                  <p:cNvGrpSpPr>
                    <a:grpSpLocks/>
                  </p:cNvGrpSpPr>
                  <p:nvPr/>
                </p:nvGrpSpPr>
                <p:grpSpPr bwMode="auto">
                  <a:xfrm>
                    <a:off x="990" y="990"/>
                    <a:ext cx="3008" cy="567"/>
                    <a:chOff x="990" y="990"/>
                    <a:chExt cx="3008" cy="567"/>
                  </a:xfrm>
                </p:grpSpPr>
                <p:sp>
                  <p:nvSpPr>
                    <p:cNvPr id="52246" name="Rectangle 2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1" y="99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7" name="Rectangle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990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8" name="Rectangle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3" y="1101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9" name="Rectangl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2" y="1101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0" name="Rectangle 2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0" y="126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1" name="Rectangle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126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2" name="Rectangle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4" y="1201"/>
                      <a:ext cx="1291" cy="356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100772" tIns="50387" rIns="100772" bIns="50387">
                      <a:spAutoFit/>
                    </a:bodyPr>
                    <a:lstStyle/>
                    <a:p>
                      <a:pPr defTabSz="914328"/>
                      <a:r>
                        <a:rPr lang="en-US" sz="1400" b="1" dirty="0">
                          <a:solidFill>
                            <a:srgbClr val="33CCCC"/>
                          </a:solidFill>
                          <a:latin typeface="Comic Sans MS" pitchFamily="66" charset="0"/>
                        </a:rPr>
                        <a:t>RF Transverse Deflectors</a:t>
                      </a:r>
                      <a:endParaRPr lang="en-US" sz="1400" b="1" dirty="0">
                        <a:solidFill>
                          <a:srgbClr val="33CCCC"/>
                        </a:solidFill>
                        <a:latin typeface="Comic Sans MS" pitchFamily="66" charset="0"/>
                        <a:sym typeface="Symbol" pitchFamily="18" charset="2"/>
                      </a:endParaRPr>
                    </a:p>
                  </p:txBody>
                </p:sp>
              </p:grpSp>
              <p:sp>
                <p:nvSpPr>
                  <p:cNvPr id="5224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2324" y="1263"/>
                    <a:ext cx="56" cy="56"/>
                  </a:xfrm>
                  <a:prstGeom prst="rect">
                    <a:avLst/>
                  </a:prstGeom>
                  <a:solidFill>
                    <a:srgbClr val="33CCCC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261" name="Title 260"/>
          <p:cNvSpPr>
            <a:spLocks noGrp="1"/>
          </p:cNvSpPr>
          <p:nvPr>
            <p:ph type="title"/>
          </p:nvPr>
        </p:nvSpPr>
        <p:spPr>
          <a:xfrm>
            <a:off x="964112" y="-22706"/>
            <a:ext cx="7392051" cy="707886"/>
          </a:xfrm>
        </p:spPr>
        <p:txBody>
          <a:bodyPr/>
          <a:lstStyle/>
          <a:p>
            <a:r>
              <a:rPr lang="en-US" dirty="0" smtClean="0"/>
              <a:t>CLIC Drive Beam generation </a:t>
            </a:r>
            <a:endParaRPr lang="en-US" dirty="0"/>
          </a:p>
        </p:txBody>
      </p:sp>
      <p:pic>
        <p:nvPicPr>
          <p:cNvPr id="253" name="Picture 252" descr="CLIC-Logo-Color-72.png"/>
          <p:cNvPicPr>
            <a:picLocks noChangeAspect="1"/>
          </p:cNvPicPr>
          <p:nvPr/>
        </p:nvPicPr>
        <p:blipFill>
          <a:blip r:embed="rId3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37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TFevolu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3780"/>
            <a:ext cx="9144000" cy="307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CTF 3</a:t>
            </a:r>
          </a:p>
        </p:txBody>
      </p:sp>
      <p:grpSp>
        <p:nvGrpSpPr>
          <p:cNvPr id="32771" name="Group 5"/>
          <p:cNvGrpSpPr>
            <a:grpSpLocks/>
          </p:cNvGrpSpPr>
          <p:nvPr/>
        </p:nvGrpSpPr>
        <p:grpSpPr bwMode="auto">
          <a:xfrm>
            <a:off x="3794155" y="6161250"/>
            <a:ext cx="632360" cy="295107"/>
            <a:chOff x="4222" y="4266"/>
            <a:chExt cx="439" cy="205"/>
          </a:xfrm>
        </p:grpSpPr>
        <p:sp>
          <p:nvSpPr>
            <p:cNvPr id="32810" name="AutoShape 6"/>
            <p:cNvSpPr>
              <a:spLocks noChangeArrowheads="1"/>
            </p:cNvSpPr>
            <p:nvPr/>
          </p:nvSpPr>
          <p:spPr bwMode="auto">
            <a:xfrm>
              <a:off x="4222" y="4266"/>
              <a:ext cx="439" cy="192"/>
            </a:xfrm>
            <a:prstGeom prst="roundRect">
              <a:avLst>
                <a:gd name="adj" fmla="val 519"/>
              </a:avLst>
            </a:prstGeom>
            <a:solidFill>
              <a:srgbClr val="F8F0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StarSymbol" charset="0"/>
                <a:buChar char="•"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1" name="AutoShape 7"/>
            <p:cNvSpPr>
              <a:spLocks noChangeArrowheads="1"/>
            </p:cNvSpPr>
            <p:nvPr/>
          </p:nvSpPr>
          <p:spPr bwMode="auto">
            <a:xfrm>
              <a:off x="4222" y="4266"/>
              <a:ext cx="418" cy="205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0000FF"/>
                  </a:solidFill>
                  <a:latin typeface="Comic Sans MS" charset="0"/>
                </a:rPr>
                <a:t>CLEX</a:t>
              </a:r>
            </a:p>
          </p:txBody>
        </p:sp>
      </p:grpSp>
      <p:sp>
        <p:nvSpPr>
          <p:cNvPr id="32772" name="Oval 8"/>
          <p:cNvSpPr>
            <a:spLocks noChangeArrowheads="1"/>
          </p:cNvSpPr>
          <p:nvPr/>
        </p:nvSpPr>
        <p:spPr bwMode="auto">
          <a:xfrm>
            <a:off x="5980764" y="4848393"/>
            <a:ext cx="112355" cy="96450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StarSymbol" charset="0"/>
              <a:buChar char="•"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Oval 9"/>
          <p:cNvSpPr>
            <a:spLocks noChangeArrowheads="1"/>
          </p:cNvSpPr>
          <p:nvPr/>
        </p:nvSpPr>
        <p:spPr bwMode="auto">
          <a:xfrm>
            <a:off x="7470193" y="4238026"/>
            <a:ext cx="112355" cy="96450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StarSymbol" charset="0"/>
              <a:buChar char="•"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Oval 10"/>
          <p:cNvSpPr>
            <a:spLocks noChangeArrowheads="1"/>
          </p:cNvSpPr>
          <p:nvPr/>
        </p:nvSpPr>
        <p:spPr bwMode="auto">
          <a:xfrm>
            <a:off x="7977233" y="4245223"/>
            <a:ext cx="113796" cy="96449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StarSymbol" charset="0"/>
              <a:buChar char="•"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5" name="AutoShape 11"/>
          <p:cNvSpPr>
            <a:spLocks noChangeArrowheads="1"/>
          </p:cNvSpPr>
          <p:nvPr/>
        </p:nvSpPr>
        <p:spPr bwMode="auto">
          <a:xfrm>
            <a:off x="975188" y="3214508"/>
            <a:ext cx="1826542" cy="285788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30 GHz </a:t>
            </a:r>
            <a:r>
              <a:rPr lang="ja-JP" altLang="en-GB" sz="1300" b="1">
                <a:solidFill>
                  <a:srgbClr val="FF3300"/>
                </a:solidFill>
                <a:latin typeface="Comic Sans MS" charset="0"/>
              </a:rPr>
              <a:t>“</a:t>
            </a:r>
            <a:r>
              <a:rPr lang="en-GB" altLang="ja-JP" sz="1300" b="1">
                <a:solidFill>
                  <a:srgbClr val="FF3300"/>
                </a:solidFill>
                <a:latin typeface="Comic Sans MS" charset="0"/>
              </a:rPr>
              <a:t>PETS Line</a:t>
            </a:r>
            <a:r>
              <a:rPr lang="ja-JP" altLang="en-GB" sz="1300" b="1">
                <a:solidFill>
                  <a:srgbClr val="FF3300"/>
                </a:solidFill>
                <a:latin typeface="Comic Sans MS" charset="0"/>
              </a:rPr>
              <a:t>”</a:t>
            </a:r>
            <a:endParaRPr lang="en-GB" sz="1300" b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>
            <a:off x="2012315" y="3541285"/>
            <a:ext cx="394684" cy="1214977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 flipH="1">
            <a:off x="4183077" y="5490431"/>
            <a:ext cx="410530" cy="606050"/>
          </a:xfrm>
          <a:prstGeom prst="line">
            <a:avLst/>
          </a:prstGeom>
          <a:noFill/>
          <a:ln w="9360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AutoShape 14"/>
          <p:cNvSpPr>
            <a:spLocks noChangeArrowheads="1"/>
          </p:cNvSpPr>
          <p:nvPr/>
        </p:nvSpPr>
        <p:spPr bwMode="auto">
          <a:xfrm>
            <a:off x="2466057" y="3819118"/>
            <a:ext cx="568954" cy="285788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Linac</a:t>
            </a:r>
          </a:p>
        </p:txBody>
      </p:sp>
      <p:grpSp>
        <p:nvGrpSpPr>
          <p:cNvPr id="32779" name="Group 15"/>
          <p:cNvGrpSpPr>
            <a:grpSpLocks/>
          </p:cNvGrpSpPr>
          <p:nvPr/>
        </p:nvGrpSpPr>
        <p:grpSpPr bwMode="auto">
          <a:xfrm>
            <a:off x="5325358" y="3218822"/>
            <a:ext cx="1606106" cy="295107"/>
            <a:chOff x="3697" y="1982"/>
            <a:chExt cx="1115" cy="205"/>
          </a:xfrm>
        </p:grpSpPr>
        <p:sp>
          <p:nvSpPr>
            <p:cNvPr id="32808" name="AutoShape 16"/>
            <p:cNvSpPr>
              <a:spLocks noChangeArrowheads="1"/>
            </p:cNvSpPr>
            <p:nvPr/>
          </p:nvSpPr>
          <p:spPr bwMode="auto">
            <a:xfrm>
              <a:off x="3697" y="1982"/>
              <a:ext cx="776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StarSymbol" charset="0"/>
                <a:buChar char="•"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9" name="AutoShape 17"/>
            <p:cNvSpPr>
              <a:spLocks noChangeArrowheads="1"/>
            </p:cNvSpPr>
            <p:nvPr/>
          </p:nvSpPr>
          <p:spPr bwMode="auto">
            <a:xfrm>
              <a:off x="3697" y="1982"/>
              <a:ext cx="1115" cy="205"/>
            </a:xfrm>
            <a:prstGeom prst="roundRect">
              <a:avLst>
                <a:gd name="adj" fmla="val 519"/>
              </a:avLst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45000"/>
                <a:tabLst>
                  <a:tab pos="656650" algn="l"/>
                </a:tabLst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Delay Loop – 42m</a:t>
              </a:r>
            </a:p>
          </p:txBody>
        </p:sp>
      </p:grpSp>
      <p:grpSp>
        <p:nvGrpSpPr>
          <p:cNvPr id="32780" name="Group 18"/>
          <p:cNvGrpSpPr>
            <a:grpSpLocks/>
          </p:cNvGrpSpPr>
          <p:nvPr/>
        </p:nvGrpSpPr>
        <p:grpSpPr bwMode="auto">
          <a:xfrm>
            <a:off x="6987641" y="3211625"/>
            <a:ext cx="1861066" cy="295106"/>
            <a:chOff x="4851" y="1977"/>
            <a:chExt cx="1292" cy="205"/>
          </a:xfrm>
        </p:grpSpPr>
        <p:sp>
          <p:nvSpPr>
            <p:cNvPr id="32806" name="AutoShape 19"/>
            <p:cNvSpPr>
              <a:spLocks noChangeArrowheads="1"/>
            </p:cNvSpPr>
            <p:nvPr/>
          </p:nvSpPr>
          <p:spPr bwMode="auto">
            <a:xfrm>
              <a:off x="4851" y="1977"/>
              <a:ext cx="963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StarSymbol" charset="0"/>
                <a:buChar char="•"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7" name="AutoShape 20"/>
            <p:cNvSpPr>
              <a:spLocks noChangeArrowheads="1"/>
            </p:cNvSpPr>
            <p:nvPr/>
          </p:nvSpPr>
          <p:spPr bwMode="auto">
            <a:xfrm>
              <a:off x="4851" y="1977"/>
              <a:ext cx="1292" cy="205"/>
            </a:xfrm>
            <a:prstGeom prst="roundRect">
              <a:avLst>
                <a:gd name="adj" fmla="val 519"/>
              </a:avLst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45000"/>
                <a:tabLst>
                  <a:tab pos="656650" algn="l"/>
                  <a:tab pos="1313299" algn="l"/>
                </a:tabLst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Combiner Ring – 84m</a:t>
              </a:r>
            </a:p>
          </p:txBody>
        </p:sp>
      </p:grpSp>
      <p:sp>
        <p:nvSpPr>
          <p:cNvPr id="32781" name="AutoShape 21"/>
          <p:cNvSpPr>
            <a:spLocks noChangeArrowheads="1"/>
          </p:cNvSpPr>
          <p:nvPr/>
        </p:nvSpPr>
        <p:spPr bwMode="auto">
          <a:xfrm>
            <a:off x="437898" y="3819118"/>
            <a:ext cx="835629" cy="285788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Injector</a:t>
            </a:r>
          </a:p>
        </p:txBody>
      </p:sp>
      <p:sp>
        <p:nvSpPr>
          <p:cNvPr id="32782" name="Line 22"/>
          <p:cNvSpPr>
            <a:spLocks noChangeShapeType="1"/>
          </p:cNvSpPr>
          <p:nvPr/>
        </p:nvSpPr>
        <p:spPr bwMode="auto">
          <a:xfrm>
            <a:off x="2761350" y="4046566"/>
            <a:ext cx="108034" cy="81766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3" name="AutoShape 23"/>
          <p:cNvSpPr>
            <a:spLocks noChangeArrowheads="1"/>
          </p:cNvSpPr>
          <p:nvPr/>
        </p:nvSpPr>
        <p:spPr bwMode="auto">
          <a:xfrm>
            <a:off x="3295758" y="3102224"/>
            <a:ext cx="1187613" cy="485843"/>
          </a:xfrm>
          <a:prstGeom prst="roundRect">
            <a:avLst>
              <a:gd name="adj" fmla="val 3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Bunch length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chicane</a:t>
            </a:r>
          </a:p>
        </p:txBody>
      </p:sp>
      <p:sp>
        <p:nvSpPr>
          <p:cNvPr id="32784" name="Line 24"/>
          <p:cNvSpPr>
            <a:spLocks noChangeShapeType="1"/>
          </p:cNvSpPr>
          <p:nvPr/>
        </p:nvSpPr>
        <p:spPr bwMode="auto">
          <a:xfrm>
            <a:off x="3866177" y="3541285"/>
            <a:ext cx="727430" cy="126392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AutoShape 25"/>
          <p:cNvSpPr>
            <a:spLocks noChangeArrowheads="1"/>
          </p:cNvSpPr>
          <p:nvPr/>
        </p:nvSpPr>
        <p:spPr bwMode="auto">
          <a:xfrm>
            <a:off x="921891" y="6038899"/>
            <a:ext cx="1606348" cy="285788"/>
          </a:xfrm>
          <a:prstGeom prst="roundRect">
            <a:avLst>
              <a:gd name="adj" fmla="val 3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30 GHz test area</a:t>
            </a:r>
          </a:p>
        </p:txBody>
      </p:sp>
      <p:sp>
        <p:nvSpPr>
          <p:cNvPr id="32786" name="Line 26"/>
          <p:cNvSpPr>
            <a:spLocks noChangeShapeType="1"/>
          </p:cNvSpPr>
          <p:nvPr/>
        </p:nvSpPr>
        <p:spPr bwMode="auto">
          <a:xfrm flipH="1">
            <a:off x="1764556" y="5347917"/>
            <a:ext cx="325543" cy="709696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7" name="Line 27"/>
          <p:cNvSpPr>
            <a:spLocks noChangeShapeType="1"/>
          </p:cNvSpPr>
          <p:nvPr/>
        </p:nvSpPr>
        <p:spPr bwMode="auto">
          <a:xfrm flipH="1">
            <a:off x="407650" y="4134378"/>
            <a:ext cx="548812" cy="70106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8" name="Line 28"/>
          <p:cNvSpPr>
            <a:spLocks noChangeShapeType="1"/>
          </p:cNvSpPr>
          <p:nvPr/>
        </p:nvSpPr>
        <p:spPr bwMode="auto">
          <a:xfrm flipH="1">
            <a:off x="5904420" y="3513934"/>
            <a:ext cx="80665" cy="738487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9" name="Line 29"/>
          <p:cNvSpPr>
            <a:spLocks noChangeShapeType="1"/>
          </p:cNvSpPr>
          <p:nvPr/>
        </p:nvSpPr>
        <p:spPr bwMode="auto">
          <a:xfrm>
            <a:off x="7762606" y="3552801"/>
            <a:ext cx="855629" cy="1167473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grpSp>
        <p:nvGrpSpPr>
          <p:cNvPr id="32790" name="Group 30"/>
          <p:cNvGrpSpPr>
            <a:grpSpLocks/>
          </p:cNvGrpSpPr>
          <p:nvPr/>
        </p:nvGrpSpPr>
        <p:grpSpPr bwMode="auto">
          <a:xfrm>
            <a:off x="6401376" y="3629092"/>
            <a:ext cx="514242" cy="295106"/>
            <a:chOff x="4444" y="2267"/>
            <a:chExt cx="357" cy="205"/>
          </a:xfrm>
        </p:grpSpPr>
        <p:sp>
          <p:nvSpPr>
            <p:cNvPr id="32804" name="AutoShape 31"/>
            <p:cNvSpPr>
              <a:spLocks noChangeArrowheads="1"/>
            </p:cNvSpPr>
            <p:nvPr/>
          </p:nvSpPr>
          <p:spPr bwMode="auto">
            <a:xfrm>
              <a:off x="4444" y="2267"/>
              <a:ext cx="357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StarSymbol" charset="0"/>
                <a:buChar char="•"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5" name="AutoShape 32"/>
            <p:cNvSpPr>
              <a:spLocks noChangeArrowheads="1"/>
            </p:cNvSpPr>
            <p:nvPr/>
          </p:nvSpPr>
          <p:spPr bwMode="auto">
            <a:xfrm>
              <a:off x="4444" y="2267"/>
              <a:ext cx="341" cy="205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TL1</a:t>
              </a:r>
            </a:p>
          </p:txBody>
        </p:sp>
      </p:grpSp>
      <p:grpSp>
        <p:nvGrpSpPr>
          <p:cNvPr id="32791" name="Group 33"/>
          <p:cNvGrpSpPr>
            <a:grpSpLocks/>
          </p:cNvGrpSpPr>
          <p:nvPr/>
        </p:nvGrpSpPr>
        <p:grpSpPr bwMode="auto">
          <a:xfrm>
            <a:off x="7877842" y="6226031"/>
            <a:ext cx="514242" cy="295106"/>
            <a:chOff x="5184" y="4266"/>
            <a:chExt cx="357" cy="205"/>
          </a:xfrm>
        </p:grpSpPr>
        <p:sp>
          <p:nvSpPr>
            <p:cNvPr id="32802" name="AutoShape 34"/>
            <p:cNvSpPr>
              <a:spLocks noChangeArrowheads="1"/>
            </p:cNvSpPr>
            <p:nvPr/>
          </p:nvSpPr>
          <p:spPr bwMode="auto">
            <a:xfrm>
              <a:off x="5184" y="4266"/>
              <a:ext cx="357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StarSymbol" charset="0"/>
                <a:buChar char="•"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3" name="AutoShape 35"/>
            <p:cNvSpPr>
              <a:spLocks noChangeArrowheads="1"/>
            </p:cNvSpPr>
            <p:nvPr/>
          </p:nvSpPr>
          <p:spPr bwMode="auto">
            <a:xfrm>
              <a:off x="5184" y="4266"/>
              <a:ext cx="341" cy="205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TL2</a:t>
              </a:r>
            </a:p>
          </p:txBody>
        </p:sp>
      </p:grpSp>
      <p:sp>
        <p:nvSpPr>
          <p:cNvPr id="32792" name="Line 36"/>
          <p:cNvSpPr>
            <a:spLocks noChangeShapeType="1"/>
          </p:cNvSpPr>
          <p:nvPr/>
        </p:nvSpPr>
        <p:spPr bwMode="auto">
          <a:xfrm>
            <a:off x="6712514" y="3935720"/>
            <a:ext cx="30250" cy="824861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93" name="Line 37"/>
          <p:cNvSpPr>
            <a:spLocks noChangeShapeType="1"/>
          </p:cNvSpPr>
          <p:nvPr/>
        </p:nvSpPr>
        <p:spPr bwMode="auto">
          <a:xfrm>
            <a:off x="6711075" y="5643023"/>
            <a:ext cx="1166767" cy="583017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94" name="AutoShape 38"/>
          <p:cNvSpPr>
            <a:spLocks noChangeArrowheads="1"/>
          </p:cNvSpPr>
          <p:nvPr/>
        </p:nvSpPr>
        <p:spPr bwMode="auto">
          <a:xfrm>
            <a:off x="4164353" y="3601746"/>
            <a:ext cx="1191765" cy="285788"/>
          </a:xfrm>
          <a:prstGeom prst="roundRect">
            <a:avLst>
              <a:gd name="adj" fmla="val 3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RF deflector</a:t>
            </a:r>
          </a:p>
        </p:txBody>
      </p:sp>
      <p:sp>
        <p:nvSpPr>
          <p:cNvPr id="32795" name="Line 39"/>
          <p:cNvSpPr>
            <a:spLocks noChangeShapeType="1"/>
          </p:cNvSpPr>
          <p:nvPr/>
        </p:nvSpPr>
        <p:spPr bwMode="auto">
          <a:xfrm>
            <a:off x="4832723" y="3870941"/>
            <a:ext cx="1150922" cy="1019199"/>
          </a:xfrm>
          <a:prstGeom prst="line">
            <a:avLst/>
          </a:prstGeom>
          <a:noFill/>
          <a:ln w="939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grpSp>
        <p:nvGrpSpPr>
          <p:cNvPr id="32796" name="Group 40"/>
          <p:cNvGrpSpPr>
            <a:grpSpLocks/>
          </p:cNvGrpSpPr>
          <p:nvPr/>
        </p:nvGrpSpPr>
        <p:grpSpPr bwMode="auto">
          <a:xfrm>
            <a:off x="921891" y="5218350"/>
            <a:ext cx="653966" cy="295106"/>
            <a:chOff x="640" y="3371"/>
            <a:chExt cx="454" cy="205"/>
          </a:xfrm>
        </p:grpSpPr>
        <p:sp>
          <p:nvSpPr>
            <p:cNvPr id="32800" name="AutoShape 41"/>
            <p:cNvSpPr>
              <a:spLocks noChangeArrowheads="1"/>
            </p:cNvSpPr>
            <p:nvPr/>
          </p:nvSpPr>
          <p:spPr bwMode="auto">
            <a:xfrm>
              <a:off x="640" y="3371"/>
              <a:ext cx="454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StarSymbol" charset="0"/>
                <a:buChar char="•"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1" name="AutoShape 42"/>
            <p:cNvSpPr>
              <a:spLocks noChangeArrowheads="1"/>
            </p:cNvSpPr>
            <p:nvPr/>
          </p:nvSpPr>
          <p:spPr bwMode="auto">
            <a:xfrm>
              <a:off x="640" y="3371"/>
              <a:ext cx="431" cy="205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Laser</a:t>
              </a:r>
            </a:p>
          </p:txBody>
        </p:sp>
      </p:grpSp>
      <p:sp>
        <p:nvSpPr>
          <p:cNvPr id="32797" name="AutoShape 43"/>
          <p:cNvSpPr>
            <a:spLocks noChangeArrowheads="1"/>
          </p:cNvSpPr>
          <p:nvPr/>
        </p:nvSpPr>
        <p:spPr bwMode="auto">
          <a:xfrm>
            <a:off x="2499188" y="4088313"/>
            <a:ext cx="1686771" cy="414589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pPr marL="414726" defTabSz="414726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000"/>
              <a:t>4A – 1.2</a:t>
            </a:r>
            <a:r>
              <a:rPr lang="en-US" sz="2000">
                <a:cs typeface="Times New Roman" charset="0"/>
              </a:rPr>
              <a:t>µs</a:t>
            </a:r>
            <a:br>
              <a:rPr lang="en-US" sz="2000">
                <a:cs typeface="Times New Roman" charset="0"/>
              </a:rPr>
            </a:br>
            <a:r>
              <a:rPr lang="en-US" sz="2000">
                <a:cs typeface="Times New Roman" charset="0"/>
              </a:rPr>
              <a:t>150 MeV</a:t>
            </a:r>
          </a:p>
        </p:txBody>
      </p:sp>
      <p:sp>
        <p:nvSpPr>
          <p:cNvPr id="32798" name="AutoShape 44"/>
          <p:cNvSpPr>
            <a:spLocks noChangeArrowheads="1"/>
          </p:cNvSpPr>
          <p:nvPr/>
        </p:nvSpPr>
        <p:spPr bwMode="auto">
          <a:xfrm>
            <a:off x="5200038" y="5923735"/>
            <a:ext cx="1686772" cy="414589"/>
          </a:xfrm>
          <a:prstGeom prst="roundRect">
            <a:avLst>
              <a:gd name="adj" fmla="val 3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pPr marL="414726" defTabSz="414726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000"/>
              <a:t>32A – 140n</a:t>
            </a:r>
            <a:r>
              <a:rPr lang="en-US" sz="2000">
                <a:cs typeface="Times New Roman" charset="0"/>
              </a:rPr>
              <a:t>s</a:t>
            </a:r>
            <a:br>
              <a:rPr lang="en-US" sz="2000">
                <a:cs typeface="Times New Roman" charset="0"/>
              </a:rPr>
            </a:br>
            <a:r>
              <a:rPr lang="en-US" sz="2000">
                <a:cs typeface="Times New Roman" charset="0"/>
              </a:rPr>
              <a:t>150 MeV</a:t>
            </a:r>
          </a:p>
        </p:txBody>
      </p:sp>
      <p:sp>
        <p:nvSpPr>
          <p:cNvPr id="32799" name="Text Box 2"/>
          <p:cNvSpPr txBox="1">
            <a:spLocks noChangeArrowheads="1"/>
          </p:cNvSpPr>
          <p:nvPr/>
        </p:nvSpPr>
        <p:spPr bwMode="auto">
          <a:xfrm>
            <a:off x="521444" y="882443"/>
            <a:ext cx="8135682" cy="2219146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5456" dir="2700000" algn="ctr" rotWithShape="0">
              <a:srgbClr val="808080"/>
            </a:outerShdw>
          </a:effectLst>
        </p:spPr>
        <p:txBody>
          <a:bodyPr lIns="0" tIns="0" rIns="0" bIns="0">
            <a:spAutoFit/>
          </a:bodyPr>
          <a:lstStyle>
            <a:lvl1pPr marL="431800" indent="-323850" defTabSz="9128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defTabSz="9128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5825" algn="l"/>
                <a:tab pos="795655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69000"/>
              <a:buBlip>
                <a:blip r:embed="rId4"/>
              </a:buBlip>
            </a:pPr>
            <a:r>
              <a:rPr lang="en-GB">
                <a:solidFill>
                  <a:srgbClr val="FF0000"/>
                </a:solidFill>
              </a:rPr>
              <a:t>demonstrate</a:t>
            </a:r>
            <a:r>
              <a:rPr lang="en-GB">
                <a:solidFill>
                  <a:srgbClr val="000000"/>
                </a:solidFill>
              </a:rPr>
              <a:t> remaining </a:t>
            </a:r>
            <a:r>
              <a:rPr lang="en-GB">
                <a:solidFill>
                  <a:srgbClr val="FF0000"/>
                </a:solidFill>
              </a:rPr>
              <a:t>CLIC feasibility</a:t>
            </a:r>
            <a:r>
              <a:rPr lang="en-GB">
                <a:solidFill>
                  <a:srgbClr val="000000"/>
                </a:solidFill>
              </a:rPr>
              <a:t> issues, in particular:</a:t>
            </a:r>
          </a:p>
          <a:p>
            <a:pPr lvl="1"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65000"/>
              <a:buBlip>
                <a:blip r:embed="rId4"/>
              </a:buBlip>
            </a:pPr>
            <a:r>
              <a:rPr lang="en-GB">
                <a:solidFill>
                  <a:srgbClr val="FF0000"/>
                </a:solidFill>
              </a:rPr>
              <a:t> Drive Beam generation</a:t>
            </a:r>
            <a:r>
              <a:rPr lang="en-GB">
                <a:solidFill>
                  <a:srgbClr val="000000"/>
                </a:solidFill>
              </a:rPr>
              <a:t> (fully loaded acceleration, 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bunch frequency multiplication)</a:t>
            </a:r>
          </a:p>
          <a:p>
            <a:pPr lvl="1"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65000"/>
              <a:buBlip>
                <a:blip r:embed="rId4"/>
              </a:buBlip>
            </a:pPr>
            <a:r>
              <a:rPr lang="en-GB">
                <a:solidFill>
                  <a:srgbClr val="000000"/>
                </a:solidFill>
              </a:rPr>
              <a:t> CLIC </a:t>
            </a:r>
            <a:r>
              <a:rPr lang="en-GB">
                <a:solidFill>
                  <a:srgbClr val="FF0000"/>
                </a:solidFill>
              </a:rPr>
              <a:t>accelerating structures</a:t>
            </a:r>
          </a:p>
          <a:p>
            <a:pPr lvl="1">
              <a:lnSpc>
                <a:spcPct val="93000"/>
              </a:lnSpc>
              <a:spcAft>
                <a:spcPts val="1293"/>
              </a:spcAft>
              <a:buClr>
                <a:srgbClr val="000000"/>
              </a:buClr>
              <a:buSzPct val="65000"/>
              <a:buBlip>
                <a:blip r:embed="rId4"/>
              </a:buBlip>
            </a:pPr>
            <a:r>
              <a:rPr lang="en-GB">
                <a:solidFill>
                  <a:srgbClr val="FF0000"/>
                </a:solidFill>
              </a:rPr>
              <a:t> </a:t>
            </a:r>
            <a:r>
              <a:rPr lang="en-GB"/>
              <a:t>CLIC </a:t>
            </a:r>
            <a:r>
              <a:rPr lang="en-GB">
                <a:solidFill>
                  <a:srgbClr val="FF0000"/>
                </a:solidFill>
              </a:rPr>
              <a:t>power production structures</a:t>
            </a:r>
            <a:r>
              <a:rPr lang="en-GB">
                <a:solidFill>
                  <a:srgbClr val="000000"/>
                </a:solidFill>
              </a:rPr>
              <a:t> (PETS)</a:t>
            </a:r>
          </a:p>
        </p:txBody>
      </p:sp>
      <p:pic>
        <p:nvPicPr>
          <p:cNvPr id="45" name="Picture 44" descr="CLIC-Logo-Color-72.png"/>
          <p:cNvPicPr>
            <a:picLocks noChangeAspect="1"/>
          </p:cNvPicPr>
          <p:nvPr/>
        </p:nvPicPr>
        <p:blipFill>
          <a:blip r:embed="rId5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1675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_2_3cr-combi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59" y="2207127"/>
            <a:ext cx="6478542" cy="4356100"/>
          </a:xfrm>
          <a:prstGeom prst="rect">
            <a:avLst/>
          </a:prstGeom>
        </p:spPr>
      </p:pic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141164" y="901156"/>
            <a:ext cx="8926492" cy="1245208"/>
          </a:xfrm>
          <a:solidFill>
            <a:srgbClr val="FBFFC4"/>
          </a:solidFill>
          <a:ln w="12700" cap="flat" algn="ctr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combined operation of </a:t>
            </a:r>
            <a:r>
              <a:rPr lang="en-US" sz="2000" dirty="0">
                <a:solidFill>
                  <a:srgbClr val="0000FF"/>
                </a:solidFill>
              </a:rPr>
              <a:t>Delay Loop </a:t>
            </a:r>
            <a:r>
              <a:rPr lang="en-US" sz="2000" dirty="0">
                <a:solidFill>
                  <a:srgbClr val="FF0000"/>
                </a:solidFill>
              </a:rPr>
              <a:t>and </a:t>
            </a:r>
            <a:r>
              <a:rPr lang="en-US" sz="2000" dirty="0">
                <a:solidFill>
                  <a:srgbClr val="0000FF"/>
                </a:solidFill>
              </a:rPr>
              <a:t>Combiner Ring </a:t>
            </a:r>
            <a:r>
              <a:rPr lang="en-US" sz="2000" dirty="0"/>
              <a:t>(factor 8 combination)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~26 A </a:t>
            </a:r>
            <a:r>
              <a:rPr lang="en-US" sz="2000" dirty="0"/>
              <a:t>combination reached, nominal 140 ns pulse length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</a:rPr>
              <a:t>=&gt; </a:t>
            </a:r>
            <a:r>
              <a:rPr lang="en-US" sz="2000" b="1" dirty="0">
                <a:solidFill>
                  <a:srgbClr val="FF0000"/>
                </a:solidFill>
              </a:rPr>
              <a:t>Full drive beam generation</a:t>
            </a:r>
            <a:r>
              <a:rPr lang="en-US" sz="2000" dirty="0">
                <a:solidFill>
                  <a:srgbClr val="FF0000"/>
                </a:solidFill>
              </a:rPr>
              <a:t>, main goal of 2009, </a:t>
            </a:r>
            <a:r>
              <a:rPr lang="en-US" sz="2000" b="1" dirty="0">
                <a:solidFill>
                  <a:srgbClr val="FF0000"/>
                </a:solidFill>
              </a:rPr>
              <a:t>achieved</a:t>
            </a:r>
            <a:endParaRPr lang="en-US" sz="2000" dirty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77660" y="2703470"/>
            <a:ext cx="2405558" cy="919871"/>
            <a:chOff x="33338" y="1915856"/>
            <a:chExt cx="2405062" cy="920750"/>
          </a:xfrm>
        </p:grpSpPr>
        <p:grpSp>
          <p:nvGrpSpPr>
            <p:cNvPr id="4" name="Group 224"/>
            <p:cNvGrpSpPr>
              <a:grpSpLocks/>
            </p:cNvGrpSpPr>
            <p:nvPr/>
          </p:nvGrpSpPr>
          <p:grpSpPr bwMode="auto">
            <a:xfrm>
              <a:off x="33338" y="1915856"/>
              <a:ext cx="2405062" cy="920750"/>
              <a:chOff x="3750" y="2279"/>
              <a:chExt cx="1805" cy="704"/>
            </a:xfrm>
          </p:grpSpPr>
          <p:sp>
            <p:nvSpPr>
              <p:cNvPr id="59400" name="Text Box 158"/>
              <p:cNvSpPr txBox="1">
                <a:spLocks noChangeArrowheads="1"/>
              </p:cNvSpPr>
              <p:nvPr/>
            </p:nvSpPr>
            <p:spPr bwMode="auto">
              <a:xfrm>
                <a:off x="4667" y="2730"/>
                <a:ext cx="52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 dirty="0">
                    <a:solidFill>
                      <a:srgbClr val="3333FF"/>
                    </a:solidFill>
                  </a:rPr>
                  <a:t>30A</a:t>
                </a:r>
              </a:p>
            </p:txBody>
          </p:sp>
          <p:sp>
            <p:nvSpPr>
              <p:cNvPr id="59401" name="Rectangle 42"/>
              <p:cNvSpPr>
                <a:spLocks noChangeArrowheads="1"/>
              </p:cNvSpPr>
              <p:nvPr/>
            </p:nvSpPr>
            <p:spPr bwMode="auto">
              <a:xfrm>
                <a:off x="3794" y="2634"/>
                <a:ext cx="136" cy="8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r"/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02" name="Line 43"/>
              <p:cNvSpPr>
                <a:spLocks noChangeShapeType="1"/>
              </p:cNvSpPr>
              <p:nvPr/>
            </p:nvSpPr>
            <p:spPr bwMode="auto">
              <a:xfrm>
                <a:off x="3930" y="2678"/>
                <a:ext cx="224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03" name="Line 44"/>
              <p:cNvSpPr>
                <a:spLocks noChangeShapeType="1"/>
              </p:cNvSpPr>
              <p:nvPr/>
            </p:nvSpPr>
            <p:spPr bwMode="auto">
              <a:xfrm flipV="1">
                <a:off x="4154" y="2634"/>
                <a:ext cx="46" cy="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04" name="Line 45"/>
              <p:cNvSpPr>
                <a:spLocks noChangeShapeType="1"/>
              </p:cNvSpPr>
              <p:nvPr/>
            </p:nvSpPr>
            <p:spPr bwMode="auto">
              <a:xfrm>
                <a:off x="4200" y="2634"/>
                <a:ext cx="18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05" name="Line 46"/>
              <p:cNvSpPr>
                <a:spLocks noChangeShapeType="1"/>
              </p:cNvSpPr>
              <p:nvPr/>
            </p:nvSpPr>
            <p:spPr bwMode="auto">
              <a:xfrm>
                <a:off x="4380" y="2634"/>
                <a:ext cx="46" cy="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06" name="Line 47"/>
              <p:cNvSpPr>
                <a:spLocks noChangeShapeType="1"/>
              </p:cNvSpPr>
              <p:nvPr/>
            </p:nvSpPr>
            <p:spPr bwMode="auto">
              <a:xfrm>
                <a:off x="4426" y="2678"/>
                <a:ext cx="361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07" name="Oval 48"/>
              <p:cNvSpPr>
                <a:spLocks noChangeArrowheads="1"/>
              </p:cNvSpPr>
              <p:nvPr/>
            </p:nvSpPr>
            <p:spPr bwMode="auto">
              <a:xfrm>
                <a:off x="4426" y="2415"/>
                <a:ext cx="315" cy="26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DL</a:t>
                </a:r>
              </a:p>
            </p:txBody>
          </p:sp>
          <p:sp>
            <p:nvSpPr>
              <p:cNvPr id="59408" name="Arc 49"/>
              <p:cNvSpPr>
                <a:spLocks/>
              </p:cNvSpPr>
              <p:nvPr/>
            </p:nvSpPr>
            <p:spPr bwMode="auto">
              <a:xfrm flipV="1">
                <a:off x="4787" y="2547"/>
                <a:ext cx="136" cy="13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r"/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09" name="Arc 50"/>
              <p:cNvSpPr>
                <a:spLocks/>
              </p:cNvSpPr>
              <p:nvPr/>
            </p:nvSpPr>
            <p:spPr bwMode="auto">
              <a:xfrm flipH="1">
                <a:off x="4921" y="2371"/>
                <a:ext cx="272" cy="176"/>
              </a:xfrm>
              <a:custGeom>
                <a:avLst/>
                <a:gdLst>
                  <a:gd name="T0" fmla="*/ 0 w 22024"/>
                  <a:gd name="T1" fmla="*/ 0 h 21600"/>
                  <a:gd name="T2" fmla="*/ 0 w 22024"/>
                  <a:gd name="T3" fmla="*/ 0 h 21600"/>
                  <a:gd name="T4" fmla="*/ 0 w 2202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24"/>
                  <a:gd name="T10" fmla="*/ 0 h 21600"/>
                  <a:gd name="T11" fmla="*/ 22024 w 2202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24" h="21600" fill="none" extrusionOk="0">
                    <a:moveTo>
                      <a:pt x="0" y="4"/>
                    </a:moveTo>
                    <a:cubicBezTo>
                      <a:pt x="141" y="1"/>
                      <a:pt x="282" y="-1"/>
                      <a:pt x="424" y="0"/>
                    </a:cubicBezTo>
                    <a:cubicBezTo>
                      <a:pt x="12353" y="0"/>
                      <a:pt x="22024" y="9670"/>
                      <a:pt x="22024" y="21600"/>
                    </a:cubicBezTo>
                  </a:path>
                  <a:path w="22024" h="21600" stroke="0" extrusionOk="0">
                    <a:moveTo>
                      <a:pt x="0" y="4"/>
                    </a:moveTo>
                    <a:cubicBezTo>
                      <a:pt x="141" y="1"/>
                      <a:pt x="282" y="-1"/>
                      <a:pt x="424" y="0"/>
                    </a:cubicBezTo>
                    <a:cubicBezTo>
                      <a:pt x="12353" y="0"/>
                      <a:pt x="22024" y="9670"/>
                      <a:pt x="22024" y="21600"/>
                    </a:cubicBezTo>
                    <a:lnTo>
                      <a:pt x="424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r"/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10" name="Oval 51"/>
              <p:cNvSpPr>
                <a:spLocks noChangeArrowheads="1"/>
              </p:cNvSpPr>
              <p:nvPr/>
            </p:nvSpPr>
            <p:spPr bwMode="auto">
              <a:xfrm>
                <a:off x="4967" y="2371"/>
                <a:ext cx="541" cy="529"/>
              </a:xfrm>
              <a:prstGeom prst="ellips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r"/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411" name="Line 53"/>
              <p:cNvSpPr>
                <a:spLocks noChangeShapeType="1"/>
              </p:cNvSpPr>
              <p:nvPr/>
            </p:nvSpPr>
            <p:spPr bwMode="auto">
              <a:xfrm flipH="1">
                <a:off x="4655" y="2900"/>
                <a:ext cx="583" cy="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12" name="Line 54"/>
              <p:cNvSpPr>
                <a:spLocks noChangeShapeType="1"/>
              </p:cNvSpPr>
              <p:nvPr/>
            </p:nvSpPr>
            <p:spPr bwMode="auto">
              <a:xfrm>
                <a:off x="3974" y="2591"/>
                <a:ext cx="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" name="Group 60"/>
              <p:cNvGrpSpPr>
                <a:grpSpLocks/>
              </p:cNvGrpSpPr>
              <p:nvPr/>
            </p:nvGrpSpPr>
            <p:grpSpPr bwMode="auto">
              <a:xfrm>
                <a:off x="3750" y="2279"/>
                <a:ext cx="1805" cy="704"/>
                <a:chOff x="1200" y="2592"/>
                <a:chExt cx="1920" cy="768"/>
              </a:xfrm>
            </p:grpSpPr>
            <p:sp>
              <p:nvSpPr>
                <p:cNvPr id="59415" name="Rectangle 61"/>
                <p:cNvSpPr>
                  <a:spLocks noChangeArrowheads="1"/>
                </p:cNvSpPr>
                <p:nvPr/>
              </p:nvSpPr>
              <p:spPr bwMode="auto">
                <a:xfrm>
                  <a:off x="1632" y="3120"/>
                  <a:ext cx="816" cy="240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r"/>
                  <a:endParaRPr lang="en-US" sz="2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416" name="Rectangle 62"/>
                <p:cNvSpPr>
                  <a:spLocks noChangeArrowheads="1"/>
                </p:cNvSpPr>
                <p:nvPr/>
              </p:nvSpPr>
              <p:spPr bwMode="auto">
                <a:xfrm>
                  <a:off x="1200" y="3120"/>
                  <a:ext cx="432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r"/>
                  <a:endParaRPr lang="en-US" sz="2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41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200" y="2880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18" name="Line 64"/>
                <p:cNvSpPr>
                  <a:spLocks noChangeShapeType="1"/>
                </p:cNvSpPr>
                <p:nvPr/>
              </p:nvSpPr>
              <p:spPr bwMode="auto">
                <a:xfrm>
                  <a:off x="3120" y="2592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19" name="Line 65"/>
                <p:cNvSpPr>
                  <a:spLocks noChangeShapeType="1"/>
                </p:cNvSpPr>
                <p:nvPr/>
              </p:nvSpPr>
              <p:spPr bwMode="auto">
                <a:xfrm>
                  <a:off x="2448" y="336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20" name="Line 66"/>
                <p:cNvSpPr>
                  <a:spLocks noChangeShapeType="1"/>
                </p:cNvSpPr>
                <p:nvPr/>
              </p:nvSpPr>
              <p:spPr bwMode="auto">
                <a:xfrm>
                  <a:off x="1200" y="2880"/>
                  <a:ext cx="6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21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824" y="2592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22" name="Line 68"/>
                <p:cNvSpPr>
                  <a:spLocks noChangeShapeType="1"/>
                </p:cNvSpPr>
                <p:nvPr/>
              </p:nvSpPr>
              <p:spPr bwMode="auto">
                <a:xfrm>
                  <a:off x="1824" y="2592"/>
                  <a:ext cx="12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9414" name="Rectangle 52"/>
              <p:cNvSpPr>
                <a:spLocks noChangeArrowheads="1"/>
              </p:cNvSpPr>
              <p:nvPr/>
            </p:nvSpPr>
            <p:spPr bwMode="auto">
              <a:xfrm>
                <a:off x="4488" y="2894"/>
                <a:ext cx="180" cy="4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r"/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399" name="TextBox 41"/>
            <p:cNvSpPr txBox="1">
              <a:spLocks noChangeArrowheads="1"/>
            </p:cNvSpPr>
            <p:nvPr/>
          </p:nvSpPr>
          <p:spPr bwMode="auto">
            <a:xfrm>
              <a:off x="1763713" y="2184400"/>
              <a:ext cx="505163" cy="369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CR</a:t>
              </a:r>
            </a:p>
          </p:txBody>
        </p:sp>
      </p:grpSp>
      <p:sp>
        <p:nvSpPr>
          <p:cNvPr id="59397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Drive beam generation achieved</a:t>
            </a:r>
          </a:p>
        </p:txBody>
      </p:sp>
      <p:pic>
        <p:nvPicPr>
          <p:cNvPr id="31" name="Picture 30" descr="CLIC-Logo-Color-72.png"/>
          <p:cNvPicPr>
            <a:picLocks noChangeAspect="1"/>
          </p:cNvPicPr>
          <p:nvPr/>
        </p:nvPicPr>
        <p:blipFill>
          <a:blip r:embed="rId3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9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0" y="2545685"/>
            <a:ext cx="3495800" cy="349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TD24.JPG"/>
          <p:cNvPicPr>
            <a:picLocks noChangeAspect="1"/>
          </p:cNvPicPr>
          <p:nvPr/>
        </p:nvPicPr>
        <p:blipFill>
          <a:blip r:embed="rId3" cstate="print"/>
          <a:srcRect t="31111" r="41667" b="31111"/>
          <a:stretch>
            <a:fillRect/>
          </a:stretch>
        </p:blipFill>
        <p:spPr bwMode="auto">
          <a:xfrm>
            <a:off x="6185428" y="2116247"/>
            <a:ext cx="2754871" cy="133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991933" y="2001032"/>
            <a:ext cx="738788" cy="276989"/>
          </a:xfrm>
          <a:prstGeom prst="rect">
            <a:avLst/>
          </a:prstGeom>
          <a:solidFill>
            <a:schemeClr val="bg1"/>
          </a:solidFill>
          <a:ln w="9525">
            <a:solidFill>
              <a:srgbClr val="D9D9D9"/>
            </a:solidFill>
            <a:miter lim="800000"/>
            <a:headEnd/>
            <a:tailEnd/>
          </a:ln>
          <a:effectLst>
            <a:outerShdw dist="38100" dir="2700000" algn="br" rotWithShape="0">
              <a:srgbClr val="808080">
                <a:alpha val="42999"/>
              </a:srgbClr>
            </a:outerShdw>
          </a:effectLst>
        </p:spPr>
        <p:txBody>
          <a:bodyPr wrap="square" lIns="91430" tIns="45715" rIns="91430" bIns="45715">
            <a:spAutoFit/>
          </a:bodyPr>
          <a:lstStyle/>
          <a:p>
            <a:r>
              <a:rPr lang="en-US" sz="1200" dirty="0">
                <a:latin typeface="Georgia" pitchFamily="18" charset="0"/>
              </a:rPr>
              <a:t>TD24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234650" y="5082587"/>
            <a:ext cx="1184855" cy="2457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marL="228577" indent="-228577">
              <a:spcBef>
                <a:spcPct val="20000"/>
              </a:spcBef>
              <a:defRPr/>
            </a:pPr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Drive beam </a:t>
            </a:r>
            <a:r>
              <a:rPr lang="en-US" sz="1000" b="1" dirty="0">
                <a:solidFill>
                  <a:srgbClr val="FF0000"/>
                </a:solidFill>
              </a:rPr>
              <a:t>OFF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260393" y="3540283"/>
            <a:ext cx="1184855" cy="2457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marL="228577" indent="-228577">
              <a:spcBef>
                <a:spcPct val="20000"/>
              </a:spcBef>
            </a:pPr>
            <a:r>
              <a:rPr lang="en-US" sz="1000" b="1" dirty="0">
                <a:solidFill>
                  <a:srgbClr val="17375E"/>
                </a:solidFill>
                <a:latin typeface="Georgia" pitchFamily="18" charset="0"/>
              </a:rPr>
              <a:t>Drive beam </a:t>
            </a:r>
            <a:r>
              <a:rPr lang="en-US" sz="1000" b="1" dirty="0">
                <a:solidFill>
                  <a:srgbClr val="00B050"/>
                </a:solidFill>
                <a:latin typeface="Georgia" pitchFamily="18" charset="0"/>
              </a:rPr>
              <a:t>ON</a:t>
            </a:r>
            <a:endParaRPr lang="en-US" sz="1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1" name="Picture 20" descr="PowerVsGradient3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1" y="3404478"/>
            <a:ext cx="4469340" cy="31778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/>
              <a:t>Achieved Two-Beam Acceleration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5486" y="1101254"/>
            <a:ext cx="8867433" cy="1240117"/>
          </a:xfrm>
        </p:spPr>
        <p:txBody>
          <a:bodyPr/>
          <a:lstStyle/>
          <a:p>
            <a:r>
              <a:rPr lang="en-US" dirty="0"/>
              <a:t>Maximum probe beam acceleration measured: </a:t>
            </a:r>
            <a:r>
              <a:rPr lang="en-US" dirty="0">
                <a:solidFill>
                  <a:srgbClr val="FF0000"/>
                </a:solidFill>
              </a:rPr>
              <a:t>31 MeV</a:t>
            </a:r>
          </a:p>
          <a:p>
            <a:pPr marL="97921" indent="0">
              <a:buNone/>
            </a:pPr>
            <a:r>
              <a:rPr lang="en-US" dirty="0" smtClean="0"/>
              <a:t>		 Corresponding </a:t>
            </a:r>
            <a:r>
              <a:rPr lang="en-US" dirty="0"/>
              <a:t>to a gradient of </a:t>
            </a:r>
            <a:r>
              <a:rPr lang="en-US" dirty="0">
                <a:solidFill>
                  <a:srgbClr val="FF0000"/>
                </a:solidFill>
              </a:rPr>
              <a:t>145 MV/m</a:t>
            </a:r>
          </a:p>
          <a:p>
            <a:endParaRPr lang="en-US" dirty="0"/>
          </a:p>
        </p:txBody>
      </p:sp>
      <p:pic>
        <p:nvPicPr>
          <p:cNvPr id="10" name="Picture 9" descr="CLIC-Logo-Color-72.png"/>
          <p:cNvPicPr>
            <a:picLocks noChangeAspect="1"/>
          </p:cNvPicPr>
          <p:nvPr/>
        </p:nvPicPr>
        <p:blipFill>
          <a:blip r:embed="rId5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98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Colliders</a:t>
            </a:r>
            <a:endParaRPr lang="en-US" dirty="0"/>
          </a:p>
        </p:txBody>
      </p:sp>
      <p:pic>
        <p:nvPicPr>
          <p:cNvPr id="13" name="Picture 12" descr="Livingsto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505"/>
            <a:ext cx="9144000" cy="57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3618" y="852848"/>
            <a:ext cx="8865992" cy="574547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RF breakdowns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can occur</a:t>
            </a:r>
            <a:br>
              <a:rPr lang="en-US" sz="2200" dirty="0"/>
            </a:br>
            <a:r>
              <a:rPr lang="en-US" sz="2200" dirty="0"/>
              <a:t>=&gt; no acceleration</a:t>
            </a:r>
            <a:br>
              <a:rPr lang="en-US" sz="2200" dirty="0"/>
            </a:br>
            <a:r>
              <a:rPr lang="en-US" sz="2200" dirty="0"/>
              <a:t>and deflection</a:t>
            </a:r>
          </a:p>
          <a:p>
            <a:r>
              <a:rPr lang="en-US" sz="22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Goal: 3 10</a:t>
            </a:r>
            <a:r>
              <a:rPr lang="en-US" sz="2200" baseline="300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-7</a:t>
            </a:r>
            <a:r>
              <a:rPr lang="en-US" sz="22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/m</a:t>
            </a:r>
            <a:br>
              <a:rPr lang="en-US" sz="22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2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breakdowns </a:t>
            </a:r>
            <a:br>
              <a:rPr lang="en-US" sz="22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2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at 100 MV/m loaded gradient</a:t>
            </a:r>
            <a:br>
              <a:rPr lang="en-US" sz="22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20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at 230 ns pulse length </a:t>
            </a:r>
          </a:p>
          <a:p>
            <a:r>
              <a:rPr lang="en-US" sz="2200" dirty="0"/>
              <a:t>latest prototypes (T24 and TD24)</a:t>
            </a:r>
            <a:br>
              <a:rPr lang="en-US" sz="2200" dirty="0"/>
            </a:br>
            <a:r>
              <a:rPr lang="en-US" sz="2200" dirty="0"/>
              <a:t>tested (SLAC and KEK)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=&gt;</a:t>
            </a:r>
            <a:r>
              <a:rPr lang="en-US" sz="2200" dirty="0"/>
              <a:t> TD24 </a:t>
            </a:r>
            <a:r>
              <a:rPr lang="en-US" sz="2200" dirty="0">
                <a:solidFill>
                  <a:srgbClr val="FF0000"/>
                </a:solidFill>
              </a:rPr>
              <a:t>reached 106 MV/m at </a:t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nominal CLIC breakdown rate</a:t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/>
              <a:t>(without damping material)</a:t>
            </a:r>
          </a:p>
          <a:p>
            <a:r>
              <a:rPr lang="en-US" sz="2200" dirty="0" err="1"/>
              <a:t>Undamped</a:t>
            </a:r>
            <a:r>
              <a:rPr lang="en-US" sz="2200" dirty="0"/>
              <a:t> T24 reaches 120MV/m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 l="7485"/>
          <a:stretch>
            <a:fillRect/>
          </a:stretch>
        </p:blipFill>
        <p:spPr bwMode="auto">
          <a:xfrm>
            <a:off x="4884554" y="2601422"/>
            <a:ext cx="4618925" cy="395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2794" y="772764"/>
            <a:ext cx="3124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6913" y="783528"/>
            <a:ext cx="33528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16" name="AutoShape 1036"/>
          <p:cNvCxnSpPr>
            <a:cxnSpLocks noChangeShapeType="1"/>
          </p:cNvCxnSpPr>
          <p:nvPr/>
        </p:nvCxnSpPr>
        <p:spPr bwMode="auto">
          <a:xfrm rot="5400000">
            <a:off x="2019301" y="8175705"/>
            <a:ext cx="1440" cy="144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Accelerating Structure Results</a:t>
            </a:r>
            <a:endParaRPr lang="en-US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416263" y="2601422"/>
            <a:ext cx="1587725" cy="287799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 lIns="82937" tIns="41469" rIns="82937" bIns="41469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300" dirty="0"/>
              <a:t>S. </a:t>
            </a:r>
            <a:r>
              <a:rPr lang="en-US" sz="1300" dirty="0" err="1"/>
              <a:t>Doebert</a:t>
            </a:r>
            <a:r>
              <a:rPr lang="en-US" sz="1300" dirty="0"/>
              <a:t> et al.</a:t>
            </a:r>
            <a:endParaRPr lang="en-US" sz="1300" b="1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4961312" y="3257072"/>
            <a:ext cx="3247617" cy="2489104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583587" y="3257072"/>
            <a:ext cx="3247617" cy="2489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929296" y="3257072"/>
            <a:ext cx="3247617" cy="24891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6274961" y="3395311"/>
            <a:ext cx="3109421" cy="235082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620539" y="3740890"/>
            <a:ext cx="2694831" cy="207425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190085" y="6233347"/>
            <a:ext cx="3785550" cy="362812"/>
          </a:xfrm>
          <a:prstGeom prst="rect">
            <a:avLst/>
          </a:prstGeom>
          <a:solidFill>
            <a:schemeClr val="bg1"/>
          </a:solidFill>
        </p:spPr>
        <p:txBody>
          <a:bodyPr wrap="none" lIns="82937" tIns="41469" rIns="82937" bIns="41469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Average unloaded gradient (MV/m)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205113" y="4398203"/>
            <a:ext cx="3062951" cy="363041"/>
          </a:xfrm>
          <a:prstGeom prst="rect">
            <a:avLst/>
          </a:prstGeom>
          <a:solidFill>
            <a:schemeClr val="bg1"/>
          </a:solidFill>
        </p:spPr>
        <p:txBody>
          <a:bodyPr wrap="none" lIns="82937" tIns="41469" rIns="82937" bIns="41469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Breakdown probability (1/m)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4952" y="5726225"/>
            <a:ext cx="1942927" cy="380341"/>
          </a:xfrm>
          <a:prstGeom prst="rect">
            <a:avLst/>
          </a:prstGeom>
          <a:solidFill>
            <a:srgbClr val="FFFF00">
              <a:alpha val="54000"/>
            </a:srgbClr>
          </a:solidFill>
        </p:spPr>
        <p:txBody>
          <a:bodyPr wrap="square" lIns="82937" tIns="41469" rIns="82937" bIns="41469" rtlCol="0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CLIC goal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1201" y="5185238"/>
            <a:ext cx="714788" cy="365127"/>
          </a:xfrm>
          <a:prstGeom prst="rect">
            <a:avLst/>
          </a:prstGeom>
          <a:noFill/>
        </p:spPr>
        <p:txBody>
          <a:bodyPr wrap="none" lIns="87275" tIns="43638" rIns="87275" bIns="43638" rtlCol="0">
            <a:spAutoFit/>
          </a:bodyPr>
          <a:lstStyle/>
          <a:p>
            <a:r>
              <a:rPr lang="en-US" dirty="0" smtClean="0"/>
              <a:t>TD24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448489" y="4761500"/>
            <a:ext cx="548089" cy="365127"/>
          </a:xfrm>
          <a:prstGeom prst="rect">
            <a:avLst/>
          </a:prstGeom>
          <a:noFill/>
        </p:spPr>
        <p:txBody>
          <a:bodyPr wrap="none" lIns="87275" tIns="43638" rIns="87275" bIns="43638" rtlCol="0">
            <a:spAutoFit/>
          </a:bodyPr>
          <a:lstStyle/>
          <a:p>
            <a:r>
              <a:rPr lang="en-US" dirty="0" smtClean="0"/>
              <a:t>T24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798060" y="5263801"/>
            <a:ext cx="160840" cy="350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5-Point Star 1"/>
          <p:cNvSpPr/>
          <p:nvPr/>
        </p:nvSpPr>
        <p:spPr>
          <a:xfrm>
            <a:off x="7637877" y="5643529"/>
            <a:ext cx="96682" cy="11784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5" tIns="43638" rIns="87275" bIns="43638"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950792" y="5664989"/>
            <a:ext cx="96682" cy="11784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75" tIns="43638" rIns="87275" bIns="43638" rtlCol="0" anchor="ctr"/>
          <a:lstStyle/>
          <a:p>
            <a:pPr algn="ctr"/>
            <a:endParaRPr lang="en-US"/>
          </a:p>
        </p:txBody>
      </p:sp>
      <p:pic>
        <p:nvPicPr>
          <p:cNvPr id="27" name="Picture 26" descr="CLIC-Logo-Color-72.png"/>
          <p:cNvPicPr>
            <a:picLocks noChangeAspect="1"/>
          </p:cNvPicPr>
          <p:nvPr/>
        </p:nvPicPr>
        <p:blipFill>
          <a:blip r:embed="rId6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99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CDRs published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36234962"/>
              </p:ext>
            </p:extLst>
          </p:nvPr>
        </p:nvGraphicFramePr>
        <p:xfrm>
          <a:off x="229622" y="811831"/>
          <a:ext cx="6791909" cy="572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26949" y="2673820"/>
            <a:ext cx="1728220" cy="2352939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1600" dirty="0"/>
              <a:t>In addition a shorter overview document was submitted as input to the European Strategy update, available at:</a:t>
            </a:r>
          </a:p>
          <a:p>
            <a:r>
              <a:rPr lang="da-DK" sz="1600" u="sng" dirty="0">
                <a:hlinkClick r:id="rId7"/>
              </a:rPr>
              <a:t>http://arxiv.org/pdf/1208.1402v1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D5DAD-1863-D145-AC2E-8781BCC1CB62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CLIC-Logo-Color-72.png"/>
          <p:cNvPicPr>
            <a:picLocks noChangeAspect="1"/>
          </p:cNvPicPr>
          <p:nvPr/>
        </p:nvPicPr>
        <p:blipFill>
          <a:blip r:embed="rId8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04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980"/>
            <a:ext cx="9144000" cy="578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clic-profi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44" y="2629819"/>
            <a:ext cx="2501034" cy="16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Calibri" charset="0"/>
              </a:rPr>
              <a:t>CLIC near CERN</a:t>
            </a:r>
          </a:p>
        </p:txBody>
      </p:sp>
      <p:pic>
        <p:nvPicPr>
          <p:cNvPr id="35844" name="Image 3" descr="Figure9-3.tif"/>
          <p:cNvPicPr>
            <a:picLocks noGrp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5913" y="4687890"/>
            <a:ext cx="2478087" cy="1571625"/>
          </a:xfrm>
        </p:spPr>
      </p:pic>
      <p:sp>
        <p:nvSpPr>
          <p:cNvPr id="10" name="TextBox 9"/>
          <p:cNvSpPr txBox="1"/>
          <p:nvPr/>
        </p:nvSpPr>
        <p:spPr>
          <a:xfrm>
            <a:off x="6042605" y="4306797"/>
            <a:ext cx="3102841" cy="307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356" tIns="45678" rIns="91356" bIns="45678">
            <a:spAutoFit/>
          </a:bodyPr>
          <a:lstStyle/>
          <a:p>
            <a:pPr defTabSz="913572"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Tunnel implementations  (laser straight)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6409" y="6259015"/>
            <a:ext cx="3013364" cy="308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356" tIns="45678" rIns="91356" bIns="45678">
            <a:spAutoFit/>
          </a:bodyPr>
          <a:lstStyle/>
          <a:p>
            <a:pPr defTabSz="456786"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Central MDI &amp; Interaction Region</a:t>
            </a:r>
          </a:p>
        </p:txBody>
      </p:sp>
      <p:pic>
        <p:nvPicPr>
          <p:cNvPr id="8" name="Picture 7" descr="CLIC-Logo-Color-72.png"/>
          <p:cNvPicPr>
            <a:picLocks noChangeAspect="1"/>
          </p:cNvPicPr>
          <p:nvPr/>
        </p:nvPicPr>
        <p:blipFill>
          <a:blip r:embed="rId7" cstate="print"/>
          <a:srcRect l="15208" t="13635" r="16617" b="15903"/>
          <a:stretch>
            <a:fillRect/>
          </a:stretch>
        </p:blipFill>
        <p:spPr bwMode="auto">
          <a:xfrm>
            <a:off x="135315" y="-3320"/>
            <a:ext cx="602493" cy="6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3681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226538"/>
              </p:ext>
            </p:extLst>
          </p:nvPr>
        </p:nvGraphicFramePr>
        <p:xfrm>
          <a:off x="136319" y="594052"/>
          <a:ext cx="8959846" cy="2187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Collider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9562"/>
            <a:ext cx="8983773" cy="3085820"/>
          </a:xfrm>
        </p:spPr>
        <p:txBody>
          <a:bodyPr/>
          <a:lstStyle/>
          <a:p>
            <a:r>
              <a:rPr lang="en-US" sz="2400" dirty="0"/>
              <a:t>since 2008 strong collaboration between </a:t>
            </a:r>
            <a:r>
              <a:rPr lang="en-US" sz="2400" dirty="0" smtClean="0"/>
              <a:t>ILC+CLIC groups </a:t>
            </a:r>
            <a:r>
              <a:rPr lang="en-US" sz="2400" dirty="0"/>
              <a:t>(</a:t>
            </a:r>
            <a:r>
              <a:rPr lang="en-US" sz="2400" dirty="0" err="1"/>
              <a:t>acc+det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pPr marL="97891" indent="0">
              <a:buNone/>
            </a:pPr>
            <a:endParaRPr lang="en-US" sz="2400" dirty="0"/>
          </a:p>
          <a:p>
            <a:r>
              <a:rPr lang="en-US" sz="2400" b="1" dirty="0"/>
              <a:t>21.2.2013: </a:t>
            </a:r>
            <a:r>
              <a:rPr lang="en-US" sz="2400" dirty="0"/>
              <a:t>launch of the LCC (Linear Collider Collaboration)</a:t>
            </a:r>
          </a:p>
          <a:p>
            <a:pPr lvl="1"/>
            <a:r>
              <a:rPr lang="en-US" sz="2000" dirty="0"/>
              <a:t>coordinate and advance the global development work for the linear collider</a:t>
            </a:r>
          </a:p>
          <a:p>
            <a:endParaRPr lang="en-US" sz="2400" dirty="0"/>
          </a:p>
        </p:txBody>
      </p:sp>
      <p:pic>
        <p:nvPicPr>
          <p:cNvPr id="14" name="Picture 13" descr="lcc-feature_0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r="8392"/>
          <a:stretch/>
        </p:blipFill>
        <p:spPr>
          <a:xfrm>
            <a:off x="5134820" y="4515169"/>
            <a:ext cx="3961343" cy="1442451"/>
          </a:xfrm>
          <a:prstGeom prst="rect">
            <a:avLst/>
          </a:prstGeom>
        </p:spPr>
      </p:pic>
      <p:pic>
        <p:nvPicPr>
          <p:cNvPr id="15" name="Picture 14" descr="lcc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04" y="6028167"/>
            <a:ext cx="2878850" cy="51819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0370"/>
            <a:ext cx="5138631" cy="271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4227" y="2118994"/>
            <a:ext cx="8655050" cy="60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564" tIns="50281" rIns="100564" bIns="50281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sz="1600" dirty="0">
                <a:latin typeface="Calibri" charset="0"/>
                <a:cs typeface="Calibri" charset="0"/>
              </a:rPr>
              <a:t>In addition common working groups on: Cost and Schedule, Civil Engineering and Conventional Facilities, Technical systems – and a General Issues Working Group</a:t>
            </a:r>
          </a:p>
        </p:txBody>
      </p:sp>
      <p:pic>
        <p:nvPicPr>
          <p:cNvPr id="24" name="Picture 23" descr="lcc-logo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/>
          <a:stretch/>
        </p:blipFill>
        <p:spPr>
          <a:xfrm>
            <a:off x="143398" y="99375"/>
            <a:ext cx="539310" cy="5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2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767910175"/>
              </p:ext>
            </p:extLst>
          </p:nvPr>
        </p:nvGraphicFramePr>
        <p:xfrm>
          <a:off x="443880" y="1106954"/>
          <a:ext cx="8448600" cy="5660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07504" y="832128"/>
            <a:ext cx="4161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Heard in the last </a:t>
            </a:r>
            <a:r>
              <a:rPr lang="it-IT" dirty="0" err="1" smtClean="0">
                <a:solidFill>
                  <a:srgbClr val="000000"/>
                </a:solidFill>
              </a:rPr>
              <a:t>decades</a:t>
            </a:r>
            <a:r>
              <a:rPr lang="it-IT" dirty="0" smtClean="0">
                <a:solidFill>
                  <a:srgbClr val="000000"/>
                </a:solidFill>
              </a:rPr>
              <a:t>: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‘</a:t>
            </a:r>
            <a:r>
              <a:rPr lang="it-IT" i="1" dirty="0" smtClean="0">
                <a:solidFill>
                  <a:srgbClr val="000000"/>
                </a:solidFill>
              </a:rPr>
              <a:t>No </a:t>
            </a:r>
            <a:r>
              <a:rPr lang="it-IT" i="1" dirty="0" err="1" smtClean="0">
                <a:solidFill>
                  <a:srgbClr val="000000"/>
                </a:solidFill>
              </a:rPr>
              <a:t>other</a:t>
            </a:r>
            <a:r>
              <a:rPr lang="it-IT" i="1" dirty="0" smtClean="0">
                <a:solidFill>
                  <a:srgbClr val="000000"/>
                </a:solidFill>
              </a:rPr>
              <a:t> </a:t>
            </a:r>
            <a:r>
              <a:rPr lang="it-IT" i="1" dirty="0" err="1" smtClean="0">
                <a:solidFill>
                  <a:srgbClr val="000000"/>
                </a:solidFill>
              </a:rPr>
              <a:t>e+e</a:t>
            </a:r>
            <a:r>
              <a:rPr lang="it-IT" i="1" dirty="0" smtClean="0">
                <a:solidFill>
                  <a:srgbClr val="000000"/>
                </a:solidFill>
              </a:rPr>
              <a:t>- </a:t>
            </a:r>
            <a:r>
              <a:rPr lang="it-IT" i="1" dirty="0" err="1" smtClean="0">
                <a:solidFill>
                  <a:srgbClr val="000000"/>
                </a:solidFill>
              </a:rPr>
              <a:t>circular</a:t>
            </a:r>
            <a:r>
              <a:rPr lang="it-IT" i="1" dirty="0" smtClean="0">
                <a:solidFill>
                  <a:srgbClr val="000000"/>
                </a:solidFill>
              </a:rPr>
              <a:t> collider </a:t>
            </a:r>
            <a:r>
              <a:rPr lang="it-IT" i="1" dirty="0" err="1" smtClean="0">
                <a:solidFill>
                  <a:srgbClr val="000000"/>
                </a:solidFill>
              </a:rPr>
              <a:t>after</a:t>
            </a:r>
            <a:r>
              <a:rPr lang="it-IT" i="1" dirty="0" smtClean="0">
                <a:solidFill>
                  <a:srgbClr val="000000"/>
                </a:solidFill>
              </a:rPr>
              <a:t> LEP</a:t>
            </a:r>
            <a:r>
              <a:rPr lang="it-IT" dirty="0" smtClean="0">
                <a:solidFill>
                  <a:srgbClr val="000000"/>
                </a:solidFill>
              </a:rPr>
              <a:t>’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BUT … </a:t>
            </a:r>
            <a:r>
              <a:rPr lang="it-IT" dirty="0" err="1" smtClean="0">
                <a:solidFill>
                  <a:srgbClr val="000000"/>
                </a:solidFill>
              </a:rPr>
              <a:t>Now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425238" y="886068"/>
            <a:ext cx="2572499" cy="646331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Constant</a:t>
            </a:r>
            <a:r>
              <a:rPr lang="it-IT" dirty="0" smtClean="0"/>
              <a:t> SR </a:t>
            </a:r>
            <a:r>
              <a:rPr lang="it-IT" dirty="0" err="1" smtClean="0"/>
              <a:t>Power</a:t>
            </a:r>
            <a:r>
              <a:rPr lang="it-IT" dirty="0" smtClean="0"/>
              <a:t>/</a:t>
            </a:r>
            <a:r>
              <a:rPr lang="it-IT" dirty="0" err="1" smtClean="0"/>
              <a:t>beam</a:t>
            </a:r>
            <a:endParaRPr lang="it-IT" dirty="0" smtClean="0"/>
          </a:p>
          <a:p>
            <a:pPr algn="ctr"/>
            <a:r>
              <a:rPr lang="it-IT" dirty="0" smtClean="0"/>
              <a:t>50 MW</a:t>
            </a:r>
            <a:endParaRPr lang="en-US" dirty="0"/>
          </a:p>
        </p:txBody>
      </p:sp>
      <p:sp>
        <p:nvSpPr>
          <p:cNvPr id="8" name="Rettangolo arrotondato 7"/>
          <p:cNvSpPr/>
          <p:nvPr/>
        </p:nvSpPr>
        <p:spPr>
          <a:xfrm>
            <a:off x="7524890" y="1402929"/>
            <a:ext cx="1440160" cy="3448873"/>
          </a:xfrm>
          <a:prstGeom prst="roundRect">
            <a:avLst/>
          </a:prstGeom>
          <a:solidFill>
            <a:srgbClr val="FDB1F8">
              <a:alpha val="29000"/>
            </a:srgb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 </a:t>
            </a:r>
            <a:r>
              <a:rPr lang="en-US" dirty="0" err="1"/>
              <a:t>e+e</a:t>
            </a:r>
            <a:r>
              <a:rPr lang="en-US" dirty="0"/>
              <a:t>- </a:t>
            </a:r>
            <a:r>
              <a:rPr lang="en-US" dirty="0" smtClean="0"/>
              <a:t>Colliders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8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75148" y="791704"/>
            <a:ext cx="8626948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existence </a:t>
            </a:r>
            <a:r>
              <a:rPr lang="en-US" sz="2000" b="1" dirty="0">
                <a:solidFill>
                  <a:srgbClr val="000000"/>
                </a:solidFill>
              </a:rPr>
              <a:t>of the tunnel with associated </a:t>
            </a:r>
            <a:r>
              <a:rPr lang="en-US" sz="2000" b="1" dirty="0" smtClean="0">
                <a:solidFill>
                  <a:srgbClr val="000000"/>
                </a:solidFill>
              </a:rPr>
              <a:t>infrastructure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and </a:t>
            </a:r>
            <a:r>
              <a:rPr lang="en-US" sz="2000" b="1" dirty="0">
                <a:solidFill>
                  <a:srgbClr val="000000"/>
                </a:solidFill>
              </a:rPr>
              <a:t>high-performance detectors</a:t>
            </a:r>
            <a:endParaRPr lang="it-IT" sz="2000" b="1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L </a:t>
            </a:r>
            <a:r>
              <a:rPr lang="it-IT" dirty="0" smtClean="0">
                <a:solidFill>
                  <a:srgbClr val="000000"/>
                </a:solidFill>
              </a:rPr>
              <a:t>10</a:t>
            </a:r>
            <a:r>
              <a:rPr lang="it-IT" baseline="30000" dirty="0" smtClean="0">
                <a:solidFill>
                  <a:srgbClr val="000000"/>
                </a:solidFill>
              </a:rPr>
              <a:t>34</a:t>
            </a:r>
            <a:endParaRPr lang="it-IT" baseline="30000" dirty="0" smtClean="0">
              <a:solidFill>
                <a:srgbClr val="000000"/>
              </a:solidFill>
            </a:endParaRPr>
          </a:p>
          <a:p>
            <a:r>
              <a:rPr lang="it-IT" dirty="0" err="1" smtClean="0">
                <a:solidFill>
                  <a:srgbClr val="000000"/>
                </a:solidFill>
              </a:rPr>
              <a:t>Beam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l</a:t>
            </a:r>
            <a:r>
              <a:rPr lang="it-IT" dirty="0" err="1" smtClean="0">
                <a:solidFill>
                  <a:srgbClr val="000000"/>
                </a:solidFill>
              </a:rPr>
              <a:t>ifetime</a:t>
            </a:r>
            <a:r>
              <a:rPr lang="it-IT" dirty="0" smtClean="0">
                <a:solidFill>
                  <a:srgbClr val="000000"/>
                </a:solidFill>
              </a:rPr>
              <a:t>  </a:t>
            </a:r>
            <a:r>
              <a:rPr lang="it-IT" dirty="0" err="1" smtClean="0">
                <a:solidFill>
                  <a:srgbClr val="000000"/>
                </a:solidFill>
              </a:rPr>
              <a:t>τ</a:t>
            </a:r>
            <a:r>
              <a:rPr lang="it-IT" dirty="0" smtClean="0">
                <a:solidFill>
                  <a:srgbClr val="000000"/>
                </a:solidFill>
              </a:rPr>
              <a:t> =18 </a:t>
            </a:r>
            <a:r>
              <a:rPr lang="it-IT" dirty="0" err="1" smtClean="0">
                <a:solidFill>
                  <a:srgbClr val="000000"/>
                </a:solidFill>
              </a:rPr>
              <a:t>min</a:t>
            </a:r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=&gt; </a:t>
            </a:r>
            <a:r>
              <a:rPr lang="it-IT" dirty="0" err="1" smtClean="0">
                <a:solidFill>
                  <a:srgbClr val="000000"/>
                </a:solidFill>
              </a:rPr>
              <a:t>Need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>of booster + collider ring: </a:t>
            </a:r>
            <a:r>
              <a:rPr lang="it-IT" dirty="0" err="1" smtClean="0">
                <a:solidFill>
                  <a:srgbClr val="000000"/>
                </a:solidFill>
              </a:rPr>
              <a:t>two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rings</a:t>
            </a:r>
            <a:r>
              <a:rPr lang="it-IT" dirty="0" smtClean="0">
                <a:solidFill>
                  <a:srgbClr val="000000"/>
                </a:solidFill>
              </a:rPr>
              <a:t> in LHC </a:t>
            </a:r>
            <a:r>
              <a:rPr lang="it-IT" dirty="0">
                <a:solidFill>
                  <a:srgbClr val="000000"/>
                </a:solidFill>
              </a:rPr>
              <a:t>tunnel, </a:t>
            </a:r>
            <a:r>
              <a:rPr lang="it-IT" dirty="0" err="1">
                <a:solidFill>
                  <a:srgbClr val="000000"/>
                </a:solidFill>
              </a:rPr>
              <a:t>lightweight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magnets</a:t>
            </a:r>
            <a:endParaRPr lang="it-IT" dirty="0" smtClean="0">
              <a:solidFill>
                <a:srgbClr val="000000"/>
              </a:solidFill>
            </a:endParaRPr>
          </a:p>
          <a:p>
            <a:endParaRPr lang="it-IT" dirty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Energy </a:t>
            </a:r>
            <a:r>
              <a:rPr lang="it-IT" dirty="0" err="1" smtClean="0">
                <a:solidFill>
                  <a:srgbClr val="000000"/>
                </a:solidFill>
              </a:rPr>
              <a:t>loss</a:t>
            </a:r>
            <a:r>
              <a:rPr lang="it-IT" dirty="0" smtClean="0">
                <a:solidFill>
                  <a:srgbClr val="000000"/>
                </a:solidFill>
              </a:rPr>
              <a:t> per turn : 	7 </a:t>
            </a:r>
            <a:r>
              <a:rPr lang="it-IT" dirty="0" err="1" smtClean="0">
                <a:solidFill>
                  <a:srgbClr val="000000"/>
                </a:solidFill>
              </a:rPr>
              <a:t>GeV</a:t>
            </a:r>
            <a:r>
              <a:rPr lang="it-IT" dirty="0" smtClean="0">
                <a:solidFill>
                  <a:srgbClr val="000000"/>
                </a:solidFill>
              </a:rPr>
              <a:t>  </a:t>
            </a:r>
            <a:r>
              <a:rPr lang="it-IT" dirty="0">
                <a:solidFill>
                  <a:srgbClr val="000000"/>
                </a:solidFill>
              </a:rPr>
              <a:t>(</a:t>
            </a:r>
            <a:r>
              <a:rPr lang="it-IT" dirty="0" smtClean="0">
                <a:solidFill>
                  <a:srgbClr val="000000"/>
                </a:solidFill>
              </a:rPr>
              <a:t>3.5 </a:t>
            </a:r>
            <a:r>
              <a:rPr lang="it-IT" dirty="0">
                <a:solidFill>
                  <a:srgbClr val="000000"/>
                </a:solidFill>
              </a:rPr>
              <a:t>@ LEP2</a:t>
            </a:r>
            <a:r>
              <a:rPr lang="it-IT" dirty="0" smtClean="0">
                <a:solidFill>
                  <a:srgbClr val="000000"/>
                </a:solidFill>
              </a:rPr>
              <a:t>)</a:t>
            </a:r>
          </a:p>
          <a:p>
            <a:r>
              <a:rPr lang="it-IT" dirty="0" err="1" smtClean="0">
                <a:solidFill>
                  <a:srgbClr val="000000"/>
                </a:solidFill>
              </a:rPr>
              <a:t>Rf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voltage</a:t>
            </a:r>
            <a:r>
              <a:rPr lang="it-IT" dirty="0" smtClean="0">
                <a:solidFill>
                  <a:srgbClr val="000000"/>
                </a:solidFill>
              </a:rPr>
              <a:t>:	 </a:t>
            </a:r>
            <a:r>
              <a:rPr lang="it-IT" dirty="0" smtClean="0">
                <a:solidFill>
                  <a:srgbClr val="000000"/>
                </a:solidFill>
              </a:rPr>
              <a:t>		12 </a:t>
            </a:r>
            <a:r>
              <a:rPr lang="it-IT" dirty="0" smtClean="0">
                <a:solidFill>
                  <a:srgbClr val="000000"/>
                </a:solidFill>
              </a:rPr>
              <a:t>GV, </a:t>
            </a:r>
            <a:r>
              <a:rPr lang="it-IT" dirty="0" smtClean="0">
                <a:solidFill>
                  <a:srgbClr val="000000"/>
                </a:solidFill>
              </a:rPr>
              <a:t>1.3GHz (3.6 @ LEP2 , 350 MHz)</a:t>
            </a:r>
          </a:p>
          <a:p>
            <a:r>
              <a:rPr lang="it-IT" dirty="0" err="1" smtClean="0">
                <a:solidFill>
                  <a:srgbClr val="000000"/>
                </a:solidFill>
              </a:rPr>
              <a:t>Synchroton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radiation</a:t>
            </a:r>
            <a:r>
              <a:rPr lang="it-IT" dirty="0" smtClean="0">
                <a:solidFill>
                  <a:srgbClr val="000000"/>
                </a:solidFill>
              </a:rPr>
              <a:t> : 	100 MW (7.2 </a:t>
            </a:r>
            <a:r>
              <a:rPr lang="it-IT" dirty="0" err="1" smtClean="0">
                <a:solidFill>
                  <a:srgbClr val="000000"/>
                </a:solidFill>
              </a:rPr>
              <a:t>mA</a:t>
            </a:r>
            <a:r>
              <a:rPr lang="it-IT" dirty="0" smtClean="0">
                <a:solidFill>
                  <a:srgbClr val="000000"/>
                </a:solidFill>
              </a:rPr>
              <a:t>) </a:t>
            </a:r>
            <a:r>
              <a:rPr lang="it-IT" dirty="0" err="1" smtClean="0">
                <a:solidFill>
                  <a:srgbClr val="000000"/>
                </a:solidFill>
              </a:rPr>
              <a:t>total</a:t>
            </a:r>
            <a:endParaRPr lang="it-IT" dirty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 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6" y="4642839"/>
            <a:ext cx="4436170" cy="189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7544" y="3996508"/>
            <a:ext cx="3243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Integration and </a:t>
            </a:r>
            <a:r>
              <a:rPr lang="it-IT" b="1" dirty="0" err="1" smtClean="0">
                <a:solidFill>
                  <a:srgbClr val="000000"/>
                </a:solidFill>
              </a:rPr>
              <a:t>cohabitation</a:t>
            </a:r>
            <a:r>
              <a:rPr lang="it-IT" b="1" dirty="0">
                <a:solidFill>
                  <a:srgbClr val="000000"/>
                </a:solidFill>
              </a:rPr>
              <a:t/>
            </a:r>
            <a:br>
              <a:rPr lang="it-IT" b="1" dirty="0">
                <a:solidFill>
                  <a:srgbClr val="000000"/>
                </a:solidFill>
              </a:rPr>
            </a:br>
            <a:r>
              <a:rPr lang="it-IT" b="1" dirty="0" smtClean="0">
                <a:solidFill>
                  <a:srgbClr val="000000"/>
                </a:solidFill>
              </a:rPr>
              <a:t>with </a:t>
            </a:r>
            <a:r>
              <a:rPr lang="it-IT" b="1" dirty="0" smtClean="0">
                <a:solidFill>
                  <a:srgbClr val="000000"/>
                </a:solidFill>
              </a:rPr>
              <a:t>LHC, HL-LHC, HE-LHC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02" y="3934180"/>
            <a:ext cx="3712071" cy="265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2381" y="5043715"/>
            <a:ext cx="128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 tunnel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LEP3 (in LHC tunnel)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7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LEP3/TLEP parameters - 1</a:t>
            </a:r>
            <a:endParaRPr lang="en-US" dirty="0"/>
          </a:p>
        </p:txBody>
      </p:sp>
      <p:graphicFrame>
        <p:nvGraphicFramePr>
          <p:cNvPr id="11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55540"/>
              </p:ext>
            </p:extLst>
          </p:nvPr>
        </p:nvGraphicFramePr>
        <p:xfrm>
          <a:off x="-15479" y="800708"/>
          <a:ext cx="9144001" cy="5516635"/>
        </p:xfrm>
        <a:graphic>
          <a:graphicData uri="http://schemas.openxmlformats.org/drawingml/2006/table">
            <a:tbl>
              <a:tblPr firstRow="1" firstCol="1" bandRow="1"/>
              <a:tblGrid>
                <a:gridCol w="3003303"/>
                <a:gridCol w="815926"/>
                <a:gridCol w="840258"/>
                <a:gridCol w="972108"/>
                <a:gridCol w="1116124"/>
                <a:gridCol w="1324743"/>
                <a:gridCol w="1071539"/>
              </a:tblGrid>
              <a:tr h="296777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LHeC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LEP3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</a:tr>
              <a:tr h="5211835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beam </a:t>
                      </a:r>
                      <a:r>
                        <a:rPr lang="en-GB" sz="2000" dirty="0">
                          <a:effectLst/>
                        </a:rPr>
                        <a:t>energy </a:t>
                      </a: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1400" dirty="0" err="1">
                          <a:effectLst/>
                        </a:rPr>
                        <a:t>b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[GeV]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circumference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[km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beam current [mA]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#bunches/beam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#e</a:t>
                      </a:r>
                      <a:r>
                        <a:rPr lang="de-DE" sz="1400" dirty="0">
                          <a:effectLst/>
                        </a:rPr>
                        <a:t>−</a:t>
                      </a:r>
                      <a:r>
                        <a:rPr lang="de-DE" sz="2000" dirty="0">
                          <a:effectLst/>
                        </a:rPr>
                        <a:t>/beam [10</a:t>
                      </a:r>
                      <a:r>
                        <a:rPr lang="de-DE" sz="2000" baseline="30000" dirty="0">
                          <a:effectLst/>
                        </a:rPr>
                        <a:t>12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horizontal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vertical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bending </a:t>
                      </a:r>
                      <a:r>
                        <a:rPr lang="de-DE" sz="2000" dirty="0" smtClean="0">
                          <a:effectLst/>
                        </a:rPr>
                        <a:t>radius </a:t>
                      </a:r>
                      <a:r>
                        <a:rPr lang="en-GB" sz="2000" dirty="0">
                          <a:effectLst/>
                        </a:rPr>
                        <a:t>[km]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partition </a:t>
                      </a:r>
                      <a:r>
                        <a:rPr lang="en-GB" sz="2000" dirty="0">
                          <a:effectLst/>
                        </a:rPr>
                        <a:t>number </a:t>
                      </a:r>
                      <a:r>
                        <a:rPr lang="en-GB" sz="2000" dirty="0" err="1">
                          <a:effectLst/>
                        </a:rPr>
                        <a:t>J</a:t>
                      </a:r>
                      <a:r>
                        <a:rPr lang="en-GB" sz="1400" baseline="-25000" dirty="0" err="1">
                          <a:effectLst/>
                        </a:rPr>
                        <a:t>ε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Momentum comp. α</a:t>
                      </a:r>
                      <a:r>
                        <a:rPr lang="en-GB" sz="1400" baseline="-25000" dirty="0" smtClean="0">
                          <a:effectLst/>
                        </a:rPr>
                        <a:t>c</a:t>
                      </a:r>
                      <a:r>
                        <a:rPr lang="en-GB" sz="2000" dirty="0" smtClean="0">
                          <a:effectLst/>
                        </a:rPr>
                        <a:t>[10</a:t>
                      </a:r>
                      <a:r>
                        <a:rPr lang="en-GB" sz="2000" baseline="30000" dirty="0">
                          <a:effectLst/>
                        </a:rPr>
                        <a:t>−5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SR </a:t>
                      </a:r>
                      <a:r>
                        <a:rPr lang="de-DE" sz="2000" dirty="0" smtClean="0">
                          <a:effectLst/>
                        </a:rPr>
                        <a:t>power/beam </a:t>
                      </a:r>
                      <a:r>
                        <a:rPr lang="de-DE" sz="2000" dirty="0">
                          <a:effectLst/>
                        </a:rPr>
                        <a:t>[MW]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 </a:t>
                      </a:r>
                      <a:r>
                        <a:rPr lang="de-DE" sz="2000" dirty="0" smtClean="0">
                          <a:effectLst/>
                        </a:rPr>
                        <a:t>[m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[cm]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hourglass </a:t>
                      </a: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hg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ΔE</a:t>
                      </a:r>
                      <a:r>
                        <a:rPr lang="en-GB" sz="2000" baseline="30000" dirty="0" err="1" smtClean="0">
                          <a:effectLst/>
                        </a:rPr>
                        <a:t>SR</a:t>
                      </a:r>
                      <a:r>
                        <a:rPr lang="en-GB" sz="2000" baseline="-25000" dirty="0" err="1" smtClean="0">
                          <a:effectLst/>
                        </a:rPr>
                        <a:t>loss</a:t>
                      </a:r>
                      <a:r>
                        <a:rPr lang="en-GB" sz="2000" dirty="0" smtClean="0">
                          <a:effectLst/>
                        </a:rPr>
                        <a:t>/turn [GeV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104.5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3.41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6.99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1180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2625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30.8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r>
                        <a:rPr lang="en-GB" sz="2000" dirty="0" smtClean="0">
                          <a:effectLst/>
                        </a:rPr>
                        <a:t>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24.3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20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9.3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919071" y="1101548"/>
            <a:ext cx="5946742" cy="648072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941870"/>
              </p:ext>
            </p:extLst>
          </p:nvPr>
        </p:nvGraphicFramePr>
        <p:xfrm>
          <a:off x="-35446" y="714641"/>
          <a:ext cx="9144001" cy="5641945"/>
        </p:xfrm>
        <a:graphic>
          <a:graphicData uri="http://schemas.openxmlformats.org/drawingml/2006/table">
            <a:tbl>
              <a:tblPr firstRow="1" firstCol="1" bandRow="1"/>
              <a:tblGrid>
                <a:gridCol w="3311302"/>
                <a:gridCol w="828092"/>
                <a:gridCol w="864096"/>
                <a:gridCol w="900100"/>
                <a:gridCol w="1080120"/>
                <a:gridCol w="1116124"/>
                <a:gridCol w="1044167"/>
              </a:tblGrid>
              <a:tr h="293538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LHeC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</a:tr>
              <a:tr h="5337145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V</a:t>
                      </a:r>
                      <a:r>
                        <a:rPr lang="en-GB" sz="2000" baseline="-25000" dirty="0" err="1" smtClean="0">
                          <a:effectLst/>
                        </a:rPr>
                        <a:t>RF,tot</a:t>
                      </a:r>
                      <a:r>
                        <a:rPr lang="en-GB" sz="2000" baseline="-25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-25000" dirty="0" err="1">
                          <a:effectLst/>
                        </a:rPr>
                        <a:t>max,RF</a:t>
                      </a:r>
                      <a:r>
                        <a:rPr lang="en-GB" sz="2000" dirty="0">
                          <a:effectLst/>
                        </a:rPr>
                        <a:t> [%]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x</a:t>
                      </a:r>
                      <a:r>
                        <a:rPr lang="en-GB" sz="2000" dirty="0">
                          <a:effectLst/>
                        </a:rPr>
                        <a:t>/IP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y</a:t>
                      </a:r>
                      <a:r>
                        <a:rPr lang="en-GB" sz="2000" dirty="0">
                          <a:effectLst/>
                        </a:rPr>
                        <a:t>/IP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s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[kHz]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acc</a:t>
                      </a:r>
                      <a:r>
                        <a:rPr lang="en-GB" sz="2000" dirty="0">
                          <a:effectLst/>
                        </a:rPr>
                        <a:t> [MV/m]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eff. RF length [m]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RF</a:t>
                      </a:r>
                      <a:r>
                        <a:rPr lang="en-GB" sz="2000" dirty="0">
                          <a:effectLst/>
                        </a:rPr>
                        <a:t> [MHz]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δ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rms</a:t>
                      </a:r>
                      <a:r>
                        <a:rPr lang="en-GB" sz="2000" dirty="0">
                          <a:effectLst/>
                        </a:rPr>
                        <a:t> [%]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σ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z,rms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[cm]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i="1" dirty="0">
                          <a:effectLst/>
                        </a:rPr>
                        <a:t>L</a:t>
                      </a:r>
                      <a:r>
                        <a:rPr lang="en-GB" sz="2000" dirty="0">
                          <a:effectLst/>
                        </a:rPr>
                        <a:t>/IP[10</a:t>
                      </a:r>
                      <a:r>
                        <a:rPr lang="en-GB" sz="2000" baseline="30000" dirty="0">
                          <a:effectLst/>
                        </a:rPr>
                        <a:t>32</a:t>
                      </a:r>
                      <a:r>
                        <a:rPr lang="en-GB" sz="2000" dirty="0">
                          <a:effectLst/>
                        </a:rPr>
                        <a:t>cm</a:t>
                      </a:r>
                      <a:r>
                        <a:rPr lang="en-GB" sz="2000" baseline="30000" dirty="0">
                          <a:effectLst/>
                        </a:rPr>
                        <a:t>−2</a:t>
                      </a:r>
                      <a:r>
                        <a:rPr lang="en-GB" sz="2000" dirty="0">
                          <a:effectLst/>
                        </a:rPr>
                        <a:t>s</a:t>
                      </a:r>
                      <a:r>
                        <a:rPr lang="en-GB" sz="2000" baseline="30000" dirty="0">
                          <a:effectLst/>
                        </a:rPr>
                        <a:t>−1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number of IPs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Rad.Bhabha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baseline="0" dirty="0" err="1" smtClean="0">
                          <a:effectLst/>
                        </a:rPr>
                        <a:t>b.</a:t>
                      </a:r>
                      <a:r>
                        <a:rPr lang="en-GB" sz="2000" dirty="0" err="1" smtClean="0">
                          <a:effectLst/>
                        </a:rPr>
                        <a:t>lifetime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[min]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ϒ</a:t>
                      </a:r>
                      <a:r>
                        <a:rPr lang="en-GB" sz="2000" baseline="-25000" dirty="0">
                          <a:effectLst/>
                        </a:rPr>
                        <a:t>BS</a:t>
                      </a:r>
                      <a:r>
                        <a:rPr lang="en-GB" sz="2000" dirty="0">
                          <a:effectLst/>
                        </a:rPr>
                        <a:t> [10</a:t>
                      </a:r>
                      <a:r>
                        <a:rPr lang="en-GB" sz="2000" baseline="30000" dirty="0">
                          <a:effectLst/>
                        </a:rPr>
                        <a:t>−4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n</a:t>
                      </a:r>
                      <a:r>
                        <a:rPr lang="en-GB" sz="2000" baseline="-25000" dirty="0" err="1">
                          <a:effectLst/>
                        </a:rPr>
                        <a:t>γ</a:t>
                      </a:r>
                      <a:r>
                        <a:rPr lang="en-GB" sz="2000" dirty="0">
                          <a:effectLst/>
                        </a:rPr>
                        <a:t>/collision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baseline="-25000" dirty="0" err="1" smtClean="0">
                          <a:effectLst/>
                        </a:rPr>
                        <a:t>rms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0.77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0.065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5.7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44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1.29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10335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3.6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Garamond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CC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LEP3/TLEP parameters - 2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97258" y="4064881"/>
            <a:ext cx="5946742" cy="648072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6037" y="6216953"/>
            <a:ext cx="7091354" cy="400110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t the </a:t>
            </a:r>
            <a:r>
              <a:rPr lang="en-US" sz="2000" i="1" dirty="0" smtClean="0">
                <a:solidFill>
                  <a:prstClr val="black"/>
                </a:solidFill>
              </a:rPr>
              <a:t>Z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pole repeating LEP physics programme in a few minutes…</a:t>
            </a:r>
            <a:endParaRPr lang="en-GB" sz="2000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5"/>
          <p:cNvCxnSpPr/>
          <p:nvPr/>
        </p:nvCxnSpPr>
        <p:spPr>
          <a:xfrm flipV="1">
            <a:off x="5551714" y="4712953"/>
            <a:ext cx="374953" cy="1528190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399" y="801796"/>
            <a:ext cx="4933612" cy="5781604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en-US" sz="1800" dirty="0" smtClean="0"/>
              <a:t>Much less synchrotron radiation than </a:t>
            </a:r>
            <a:r>
              <a:rPr lang="en-US" sz="1800" dirty="0" err="1" smtClean="0"/>
              <a:t>e+e</a:t>
            </a:r>
            <a:r>
              <a:rPr lang="en-US" sz="1800" dirty="0" smtClean="0"/>
              <a:t>-</a:t>
            </a:r>
          </a:p>
          <a:p>
            <a:pPr>
              <a:lnSpc>
                <a:spcPct val="60000"/>
              </a:lnSpc>
            </a:pPr>
            <a:r>
              <a:rPr lang="en-US" sz="1800" dirty="0" smtClean="0"/>
              <a:t>Attractive ‘clean’ collisions at full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cms</a:t>
            </a:r>
            <a:endParaRPr lang="en-US" sz="1800" baseline="-25000" dirty="0" smtClean="0"/>
          </a:p>
          <a:p>
            <a:pPr marL="97890" indent="0">
              <a:lnSpc>
                <a:spcPct val="60000"/>
              </a:lnSpc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97890" indent="0">
              <a:lnSpc>
                <a:spcPct val="60000"/>
              </a:lnSpc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>
              <a:lnSpc>
                <a:spcPct val="60000"/>
              </a:lnSpc>
            </a:pPr>
            <a:endParaRPr lang="en-US" sz="1800" dirty="0" smtClean="0"/>
          </a:p>
          <a:p>
            <a:pPr marL="97890" indent="0">
              <a:lnSpc>
                <a:spcPct val="60000"/>
              </a:lnSpc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97890" indent="0">
              <a:lnSpc>
                <a:spcPct val="60000"/>
              </a:lnSpc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>
              <a:lnSpc>
                <a:spcPct val="60000"/>
              </a:lnSpc>
            </a:pPr>
            <a:r>
              <a:rPr lang="en-US" sz="1800" dirty="0" smtClean="0"/>
              <a:t>High production cross section for Higgs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The challenge: </a:t>
            </a:r>
            <a:r>
              <a:rPr lang="en-US" sz="1800" dirty="0" smtClean="0"/>
              <a:t>Cooling the µ beam!!</a:t>
            </a:r>
            <a:br>
              <a:rPr lang="en-US" sz="1800" dirty="0" smtClean="0"/>
            </a:br>
            <a:r>
              <a:rPr lang="en-US" sz="1800" dirty="0" smtClean="0"/>
              <a:t>+ multi MW proton driver</a:t>
            </a:r>
          </a:p>
          <a:p>
            <a:pPr>
              <a:lnSpc>
                <a:spcPct val="60000"/>
              </a:lnSpc>
            </a:pPr>
            <a:r>
              <a:rPr lang="en-US" sz="1800" dirty="0" smtClean="0"/>
              <a:t>Emittance reduction 10</a:t>
            </a:r>
            <a:r>
              <a:rPr lang="en-US" sz="1800" baseline="30000" dirty="0" smtClean="0"/>
              <a:t>-7</a:t>
            </a:r>
          </a:p>
          <a:p>
            <a:pPr lvl="1">
              <a:lnSpc>
                <a:spcPct val="60000"/>
              </a:lnSpc>
            </a:pPr>
            <a:r>
              <a:rPr lang="en-US" sz="1400" dirty="0" smtClean="0"/>
              <a:t>~1000 in each transverse plane</a:t>
            </a:r>
          </a:p>
          <a:p>
            <a:pPr lvl="1">
              <a:lnSpc>
                <a:spcPct val="60000"/>
              </a:lnSpc>
            </a:pPr>
            <a:r>
              <a:rPr lang="en-US" sz="1400" dirty="0" smtClean="0"/>
              <a:t>~40 in longitudinal</a:t>
            </a:r>
          </a:p>
          <a:p>
            <a:pPr lvl="1">
              <a:lnSpc>
                <a:spcPct val="60000"/>
              </a:lnSpc>
            </a:pPr>
            <a:r>
              <a:rPr lang="en-US" sz="1400" dirty="0" smtClean="0"/>
              <a:t>=&gt; </a:t>
            </a:r>
            <a:r>
              <a:rPr lang="en-US" sz="1400" dirty="0" err="1" smtClean="0"/>
              <a:t>Ionisation</a:t>
            </a:r>
            <a:r>
              <a:rPr lang="en-US" sz="1400" dirty="0" smtClean="0"/>
              <a:t> cooling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requires 30-40T solenoids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+ high gradient RF cavities</a:t>
            </a:r>
          </a:p>
          <a:p>
            <a:pPr>
              <a:lnSpc>
                <a:spcPct val="6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6-year Feasibility Assessment Program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 descr="Site_Map.jpg"/>
          <p:cNvPicPr>
            <a:picLocks noChangeAspect="1"/>
          </p:cNvPicPr>
          <p:nvPr/>
        </p:nvPicPr>
        <p:blipFill rotWithShape="1">
          <a:blip r:embed="rId2"/>
          <a:srcRect l="44685" t="24919" r="10614" b="15872"/>
          <a:stretch/>
        </p:blipFill>
        <p:spPr>
          <a:xfrm>
            <a:off x="5077010" y="801796"/>
            <a:ext cx="3967238" cy="40604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154599" y="4815661"/>
            <a:ext cx="2314687" cy="1769716"/>
            <a:chOff x="396512" y="1801559"/>
            <a:chExt cx="2314687" cy="1769716"/>
          </a:xfrm>
        </p:grpSpPr>
        <p:sp>
          <p:nvSpPr>
            <p:cNvPr id="8" name="TextBox 7"/>
            <p:cNvSpPr txBox="1"/>
            <p:nvPr/>
          </p:nvSpPr>
          <p:spPr>
            <a:xfrm>
              <a:off x="396512" y="1801559"/>
              <a:ext cx="2301174" cy="477054"/>
            </a:xfrm>
            <a:prstGeom prst="rect">
              <a:avLst/>
            </a:prstGeom>
            <a:solidFill>
              <a:srgbClr val="231F2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Compressor Ring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Reduce size of beam (2±1 ns</a:t>
              </a:r>
              <a:r>
                <a:rPr lang="en-US" sz="1050" dirty="0" smtClean="0">
                  <a:solidFill>
                    <a:schemeClr val="bg1"/>
                  </a:solidFill>
                </a:rPr>
                <a:t>).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9880" y="2278613"/>
              <a:ext cx="2287806" cy="646331"/>
            </a:xfrm>
            <a:prstGeom prst="rect">
              <a:avLst/>
            </a:prstGeom>
            <a:solidFill>
              <a:srgbClr val="231F2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Target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Collisions lead to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muons</a:t>
              </a:r>
              <a:r>
                <a:rPr lang="en-US" sz="1100" dirty="0" smtClean="0">
                  <a:solidFill>
                    <a:schemeClr val="bg1"/>
                  </a:solidFill>
                </a:rPr>
                <a:t> with energy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of about 200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MeV</a:t>
              </a:r>
              <a:r>
                <a:rPr lang="en-US" sz="1100" dirty="0" smtClean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9880" y="2924944"/>
              <a:ext cx="2301319" cy="646331"/>
            </a:xfrm>
            <a:prstGeom prst="rect">
              <a:avLst/>
            </a:prstGeom>
            <a:solidFill>
              <a:srgbClr val="231F2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chemeClr val="bg1"/>
                  </a:solidFill>
                </a:rPr>
                <a:t>Muon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Capture and Cooling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Capture, bunch and cool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muons</a:t>
              </a:r>
              <a:r>
                <a:rPr lang="en-US" sz="1100" dirty="0" smtClean="0">
                  <a:solidFill>
                    <a:schemeClr val="bg1"/>
                  </a:solidFill>
                </a:rPr>
                <a:t> to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create a tight beam.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33000" y="4666776"/>
            <a:ext cx="2711000" cy="1916624"/>
            <a:chOff x="376991" y="4085591"/>
            <a:chExt cx="2711000" cy="1916624"/>
          </a:xfrm>
        </p:grpSpPr>
        <p:sp>
          <p:nvSpPr>
            <p:cNvPr id="11" name="TextBox 10"/>
            <p:cNvSpPr txBox="1"/>
            <p:nvPr/>
          </p:nvSpPr>
          <p:spPr>
            <a:xfrm>
              <a:off x="376991" y="4085591"/>
              <a:ext cx="2710999" cy="477054"/>
            </a:xfrm>
            <a:prstGeom prst="rect">
              <a:avLst/>
            </a:prstGeom>
            <a:solidFill>
              <a:srgbClr val="231F2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Initial Acceleration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In a dozen turns, </a:t>
              </a:r>
              <a:r>
                <a:rPr lang="en-US" sz="1100" dirty="0" smtClean="0">
                  <a:solidFill>
                    <a:schemeClr val="bg1"/>
                  </a:solidFill>
                </a:rPr>
                <a:t>accelerate µ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smtClean="0">
                  <a:solidFill>
                    <a:schemeClr val="bg1"/>
                  </a:solidFill>
                </a:rPr>
                <a:t>to </a:t>
              </a:r>
              <a:r>
                <a:rPr lang="en-US" sz="1100" dirty="0" smtClean="0">
                  <a:solidFill>
                    <a:schemeClr val="bg1"/>
                  </a:solidFill>
                </a:rPr>
                <a:t>20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GeV</a:t>
              </a:r>
              <a:endParaRPr lang="en-US" sz="11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6992" y="4555665"/>
              <a:ext cx="2710999" cy="815608"/>
            </a:xfrm>
            <a:prstGeom prst="rect">
              <a:avLst/>
            </a:prstGeom>
            <a:solidFill>
              <a:srgbClr val="231F2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Recirculating Linear Accelerator</a:t>
              </a:r>
            </a:p>
            <a:p>
              <a:r>
                <a:rPr lang="en-US" sz="1050" dirty="0" smtClean="0">
                  <a:solidFill>
                    <a:schemeClr val="bg1"/>
                  </a:solidFill>
                </a:rPr>
                <a:t>In a number of turns, accelerate</a:t>
              </a:r>
            </a:p>
            <a:p>
              <a:r>
                <a:rPr lang="en-US" sz="1050" dirty="0" err="1" smtClean="0">
                  <a:solidFill>
                    <a:schemeClr val="bg1"/>
                  </a:solidFill>
                </a:rPr>
                <a:t>muons</a:t>
              </a:r>
              <a:r>
                <a:rPr lang="en-US" sz="1050" dirty="0" smtClean="0">
                  <a:solidFill>
                    <a:schemeClr val="bg1"/>
                  </a:solidFill>
                </a:rPr>
                <a:t> up to Multi-</a:t>
              </a:r>
              <a:r>
                <a:rPr lang="en-US" sz="1050" dirty="0" err="1" smtClean="0">
                  <a:solidFill>
                    <a:schemeClr val="bg1"/>
                  </a:solidFill>
                </a:rPr>
                <a:t>TeV</a:t>
              </a:r>
              <a:r>
                <a:rPr lang="en-US" sz="1050" dirty="0" smtClean="0">
                  <a:solidFill>
                    <a:schemeClr val="bg1"/>
                  </a:solidFill>
                </a:rPr>
                <a:t> using SRF</a:t>
              </a:r>
            </a:p>
            <a:p>
              <a:r>
                <a:rPr lang="en-US" sz="1050" dirty="0" err="1" smtClean="0">
                  <a:solidFill>
                    <a:schemeClr val="bg1"/>
                  </a:solidFill>
                </a:rPr>
                <a:t>techlnology</a:t>
              </a:r>
              <a:r>
                <a:rPr lang="en-US" sz="1050" dirty="0" smtClean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6992" y="5371273"/>
              <a:ext cx="2710999" cy="630942"/>
            </a:xfrm>
            <a:prstGeom prst="rect">
              <a:avLst/>
            </a:prstGeom>
            <a:solidFill>
              <a:srgbClr val="231F2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Collider Ring</a:t>
              </a:r>
            </a:p>
            <a:p>
              <a:r>
                <a:rPr lang="en-US" sz="1050" dirty="0" smtClean="0">
                  <a:solidFill>
                    <a:schemeClr val="bg1"/>
                  </a:solidFill>
                </a:rPr>
                <a:t>Bring positive and negative </a:t>
              </a:r>
              <a:r>
                <a:rPr lang="en-US" sz="1050" dirty="0" err="1" smtClean="0">
                  <a:solidFill>
                    <a:schemeClr val="bg1"/>
                  </a:solidFill>
                </a:rPr>
                <a:t>muons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  <a:r>
                <a:rPr lang="en-US" sz="1050" dirty="0" smtClean="0">
                  <a:solidFill>
                    <a:schemeClr val="bg1"/>
                  </a:solidFill>
                </a:rPr>
                <a:t>into </a:t>
              </a:r>
              <a:r>
                <a:rPr lang="en-US" sz="1050" dirty="0" smtClean="0">
                  <a:solidFill>
                    <a:schemeClr val="bg1"/>
                  </a:solidFill>
                </a:rPr>
                <a:t>collision at two locations </a:t>
              </a:r>
              <a:r>
                <a:rPr lang="en-US" sz="1050" dirty="0" smtClean="0">
                  <a:solidFill>
                    <a:schemeClr val="bg1"/>
                  </a:solidFill>
                </a:rPr>
                <a:t>100munderground</a:t>
              </a:r>
              <a:r>
                <a:rPr lang="en-US" sz="1050" dirty="0" smtClean="0">
                  <a:solidFill>
                    <a:schemeClr val="bg1"/>
                  </a:solidFill>
                </a:rPr>
                <a:t>.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45700" y="773785"/>
            <a:ext cx="335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www.fnal.gov/pub/muon_collider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922" y="1364708"/>
            <a:ext cx="4178300" cy="228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1081829" y="2216602"/>
            <a:ext cx="2479016" cy="877163"/>
          </a:xfrm>
          <a:prstGeom prst="rect">
            <a:avLst/>
          </a:prstGeom>
          <a:solidFill>
            <a:srgbClr val="BBE0E3">
              <a:alpha val="1803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40000"/>
              </a:spcBef>
            </a:pPr>
            <a:r>
              <a:rPr lang="en-US" i="1" dirty="0" err="1">
                <a:latin typeface="Rockwell" pitchFamily="18" charset="0"/>
                <a:ea typeface="MS Mincho"/>
                <a:cs typeface="MS Mincho"/>
              </a:rPr>
              <a:t>Beamstrahlung</a:t>
            </a:r>
            <a:r>
              <a:rPr lang="en-US" i="1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dirty="0">
                <a:latin typeface="Rockwell" pitchFamily="18" charset="0"/>
                <a:ea typeface="MS Mincho"/>
                <a:cs typeface="MS Mincho"/>
              </a:rPr>
              <a:t> in </a:t>
            </a:r>
            <a:br>
              <a:rPr lang="en-US" dirty="0">
                <a:latin typeface="Rockwell" pitchFamily="18" charset="0"/>
                <a:ea typeface="MS Mincho"/>
                <a:cs typeface="MS Mincho"/>
              </a:rPr>
            </a:br>
            <a:r>
              <a:rPr lang="en-US" u="sng" dirty="0">
                <a:latin typeface="Rockwell" pitchFamily="18" charset="0"/>
                <a:ea typeface="MS Mincho"/>
                <a:cs typeface="MS Mincho"/>
              </a:rPr>
              <a:t>any </a:t>
            </a:r>
            <a:r>
              <a:rPr lang="en-US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i="1" dirty="0" err="1">
                <a:latin typeface="Rockwell" pitchFamily="18" charset="0"/>
                <a:ea typeface="MS Mincho"/>
                <a:cs typeface="MS Mincho"/>
              </a:rPr>
              <a:t>e+e</a:t>
            </a:r>
            <a:r>
              <a:rPr lang="en-US" i="1" dirty="0">
                <a:latin typeface="Rockwell" pitchFamily="18" charset="0"/>
                <a:ea typeface="MS Mincho"/>
                <a:cs typeface="MS Mincho"/>
              </a:rPr>
              <a:t>-</a:t>
            </a:r>
            <a:r>
              <a:rPr lang="en-US" dirty="0">
                <a:latin typeface="Rockwell" pitchFamily="18" charset="0"/>
                <a:ea typeface="MS Mincho"/>
                <a:cs typeface="MS Mincho"/>
              </a:rPr>
              <a:t> collider</a:t>
            </a:r>
          </a:p>
          <a:p>
            <a:pPr algn="ctr"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ea typeface="MS Mincho"/>
                <a:cs typeface="MS Mincho"/>
                <a:sym typeface="Symbol" pitchFamily="18" charset="2"/>
              </a:rPr>
              <a:t>     E/E</a:t>
            </a:r>
            <a:r>
              <a:rPr lang="en-US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  </a:t>
            </a:r>
            <a:r>
              <a:rPr lang="en-US" baseline="30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426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435137980"/>
              </p:ext>
            </p:extLst>
          </p:nvPr>
        </p:nvGraphicFramePr>
        <p:xfrm>
          <a:off x="366484" y="737440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tangolo 3"/>
          <p:cNvSpPr/>
          <p:nvPr/>
        </p:nvSpPr>
        <p:spPr>
          <a:xfrm>
            <a:off x="4797623" y="4962959"/>
            <a:ext cx="415096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Demonstrated accelerating Gradients up to 3 orders of magnitudes beyond presently used RF technologies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Still far away from possible LC project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6" y="4078996"/>
            <a:ext cx="4197920" cy="24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acceleration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12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Colliders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505"/>
            <a:ext cx="9144000" cy="57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6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Example: p-driven plasma acceleration</a:t>
            </a:r>
            <a:endParaRPr lang="en-US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7590" y="3470037"/>
            <a:ext cx="8071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0000FF"/>
                </a:solidFill>
              </a:rPr>
              <a:t>Awake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</a:rPr>
              <a:t>collaboration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</a:rPr>
              <a:t>at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  <a:r>
              <a:rPr lang="it-IT" sz="2800" dirty="0" smtClean="0">
                <a:solidFill>
                  <a:srgbClr val="000000"/>
                </a:solidFill>
              </a:rPr>
              <a:t>CERN </a:t>
            </a:r>
            <a:r>
              <a:rPr lang="it-IT" sz="2000" dirty="0" smtClean="0">
                <a:solidFill>
                  <a:srgbClr val="000000"/>
                </a:solidFill>
              </a:rPr>
              <a:t>for </a:t>
            </a:r>
            <a:r>
              <a:rPr lang="it-IT" sz="2000" dirty="0" err="1" smtClean="0">
                <a:solidFill>
                  <a:srgbClr val="000000"/>
                </a:solidFill>
              </a:rPr>
              <a:t>proof</a:t>
            </a:r>
            <a:r>
              <a:rPr lang="it-IT" sz="2000" dirty="0" smtClean="0">
                <a:solidFill>
                  <a:srgbClr val="000000"/>
                </a:solidFill>
              </a:rPr>
              <a:t>-of-</a:t>
            </a:r>
            <a:r>
              <a:rPr lang="it-IT" sz="2000" dirty="0" err="1" smtClean="0">
                <a:solidFill>
                  <a:srgbClr val="000000"/>
                </a:solidFill>
              </a:rPr>
              <a:t>principle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</a:rPr>
              <a:t>experiment</a:t>
            </a:r>
            <a:endParaRPr lang="it-IT" sz="2000" dirty="0" smtClean="0">
              <a:solidFill>
                <a:srgbClr val="000000"/>
              </a:solidFill>
            </a:endParaRPr>
          </a:p>
          <a:p>
            <a:r>
              <a:rPr lang="it-IT" sz="2000" dirty="0" smtClean="0">
                <a:solidFill>
                  <a:srgbClr val="000000"/>
                </a:solidFill>
              </a:rPr>
              <a:t>SPS </a:t>
            </a:r>
            <a:r>
              <a:rPr lang="it-IT" sz="2000" dirty="0" err="1" smtClean="0">
                <a:solidFill>
                  <a:srgbClr val="000000"/>
                </a:solidFill>
              </a:rPr>
              <a:t>beam</a:t>
            </a:r>
            <a:r>
              <a:rPr lang="it-IT" sz="2000" dirty="0" smtClean="0">
                <a:solidFill>
                  <a:srgbClr val="000000"/>
                </a:solidFill>
              </a:rPr>
              <a:t> 450 </a:t>
            </a:r>
            <a:r>
              <a:rPr lang="it-IT" sz="2000" dirty="0" err="1" smtClean="0">
                <a:solidFill>
                  <a:srgbClr val="000000"/>
                </a:solidFill>
              </a:rPr>
              <a:t>GeV</a:t>
            </a:r>
            <a:r>
              <a:rPr lang="en-US" sz="2000" dirty="0" smtClean="0">
                <a:solidFill>
                  <a:srgbClr val="000000"/>
                </a:solidFill>
              </a:rPr>
              <a:t>, with 5-20 MeV e- beam, CDR planned for 2013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7590" y="908718"/>
            <a:ext cx="41861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000000"/>
                </a:solidFill>
              </a:rPr>
              <a:t>Simulations</a:t>
            </a:r>
            <a:r>
              <a:rPr lang="it-IT" sz="2000" dirty="0" smtClean="0">
                <a:solidFill>
                  <a:srgbClr val="000000"/>
                </a:solidFill>
              </a:rPr>
              <a:t> and </a:t>
            </a:r>
            <a:r>
              <a:rPr lang="it-IT" sz="2000" dirty="0" err="1" smtClean="0">
                <a:solidFill>
                  <a:srgbClr val="000000"/>
                </a:solidFill>
              </a:rPr>
              <a:t>proposal</a:t>
            </a:r>
            <a:r>
              <a:rPr lang="it-IT" sz="2000" dirty="0" smtClean="0">
                <a:solidFill>
                  <a:srgbClr val="000000"/>
                </a:solidFill>
              </a:rPr>
              <a:t> for CERN </a:t>
            </a:r>
            <a:r>
              <a:rPr lang="it-IT" sz="2000" dirty="0" err="1" smtClean="0">
                <a:solidFill>
                  <a:srgbClr val="000000"/>
                </a:solidFill>
              </a:rPr>
              <a:t>experiment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000" dirty="0" smtClean="0">
              <a:solidFill>
                <a:srgbClr val="000000"/>
              </a:solidFill>
            </a:endParaRPr>
          </a:p>
          <a:p>
            <a:r>
              <a:rPr lang="it-IT" sz="2000" dirty="0" err="1" smtClean="0">
                <a:solidFill>
                  <a:srgbClr val="000000"/>
                </a:solidFill>
              </a:rPr>
              <a:t>Need</a:t>
            </a:r>
            <a:r>
              <a:rPr lang="it-IT" sz="2000" dirty="0" smtClean="0">
                <a:solidFill>
                  <a:srgbClr val="000000"/>
                </a:solidFill>
              </a:rPr>
              <a:t> of 1 </a:t>
            </a:r>
            <a:r>
              <a:rPr lang="it-IT" sz="2000" dirty="0" err="1" smtClean="0">
                <a:solidFill>
                  <a:srgbClr val="000000"/>
                </a:solidFill>
              </a:rPr>
              <a:t>TeV</a:t>
            </a:r>
            <a:r>
              <a:rPr lang="it-IT" sz="2000" dirty="0" smtClean="0">
                <a:solidFill>
                  <a:srgbClr val="000000"/>
                </a:solidFill>
              </a:rPr>
              <a:t> p </a:t>
            </a:r>
            <a:r>
              <a:rPr lang="it-IT" sz="2000" dirty="0" err="1" smtClean="0">
                <a:solidFill>
                  <a:srgbClr val="000000"/>
                </a:solidFill>
              </a:rPr>
              <a:t>beam</a:t>
            </a:r>
            <a:r>
              <a:rPr lang="it-IT" sz="2000" dirty="0" smtClean="0">
                <a:solidFill>
                  <a:srgbClr val="000000"/>
                </a:solidFill>
              </a:rPr>
              <a:t>, high </a:t>
            </a:r>
            <a:r>
              <a:rPr lang="it-IT" sz="2000" dirty="0" err="1" smtClean="0">
                <a:solidFill>
                  <a:srgbClr val="000000"/>
                </a:solidFill>
              </a:rPr>
              <a:t>current</a:t>
            </a:r>
            <a:r>
              <a:rPr lang="it-IT" sz="2000" dirty="0" smtClean="0">
                <a:solidFill>
                  <a:srgbClr val="000000"/>
                </a:solidFill>
              </a:rPr>
              <a:t> to produce 600 </a:t>
            </a:r>
            <a:r>
              <a:rPr lang="it-IT" sz="2000" dirty="0" err="1" smtClean="0">
                <a:solidFill>
                  <a:srgbClr val="000000"/>
                </a:solidFill>
              </a:rPr>
              <a:t>GeV</a:t>
            </a:r>
            <a:r>
              <a:rPr lang="it-IT" sz="2000" dirty="0" smtClean="0">
                <a:solidFill>
                  <a:srgbClr val="000000"/>
                </a:solidFill>
              </a:rPr>
              <a:t> e- in 450 m plasma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V</a:t>
            </a:r>
            <a:r>
              <a:rPr lang="en-US" sz="2000" dirty="0" smtClean="0">
                <a:solidFill>
                  <a:srgbClr val="000000"/>
                </a:solidFill>
              </a:rPr>
              <a:t>ery </a:t>
            </a:r>
            <a:r>
              <a:rPr lang="en-US" sz="2000" dirty="0">
                <a:solidFill>
                  <a:srgbClr val="000000"/>
                </a:solidFill>
              </a:rPr>
              <a:t>high energy transfer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70" y="840976"/>
            <a:ext cx="4425300" cy="262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0157" y="4340413"/>
            <a:ext cx="8399103" cy="2191255"/>
            <a:chOff x="220157" y="3560639"/>
            <a:chExt cx="8574886" cy="2971030"/>
          </a:xfrm>
        </p:grpSpPr>
        <p:grpSp>
          <p:nvGrpSpPr>
            <p:cNvPr id="8" name="Group 7"/>
            <p:cNvGrpSpPr/>
            <p:nvPr/>
          </p:nvGrpSpPr>
          <p:grpSpPr>
            <a:xfrm>
              <a:off x="220157" y="3560639"/>
              <a:ext cx="8574886" cy="2971030"/>
              <a:chOff x="315114" y="2643188"/>
              <a:chExt cx="8574886" cy="297103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315114" y="3759592"/>
                <a:ext cx="1204907" cy="46550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3008129" y="3669178"/>
                <a:ext cx="2103621" cy="212789"/>
              </a:xfrm>
              <a:prstGeom prst="rect">
                <a:avLst/>
              </a:prstGeom>
              <a:solidFill>
                <a:srgbClr val="FF66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Plasma-cell</a:t>
                </a:r>
                <a:endParaRPr lang="en-US" sz="1400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1487138" y="3775468"/>
                <a:ext cx="152099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10" idx="3"/>
              </p:cNvCxnSpPr>
              <p:nvPr/>
            </p:nvCxnSpPr>
            <p:spPr>
              <a:xfrm flipV="1">
                <a:off x="5111750" y="3759593"/>
                <a:ext cx="3079750" cy="159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929216" y="3043765"/>
                <a:ext cx="0" cy="752868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929216" y="3807080"/>
                <a:ext cx="2087379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3386667" y="3115733"/>
                <a:ext cx="404283" cy="553446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3016595" y="3123081"/>
                <a:ext cx="395817" cy="0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5111750" y="3736914"/>
                <a:ext cx="395817" cy="0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5115981" y="3796633"/>
                <a:ext cx="1272119" cy="32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5477934" y="3158067"/>
                <a:ext cx="529166" cy="578847"/>
              </a:xfrm>
              <a:prstGeom prst="straightConnector1">
                <a:avLst/>
              </a:prstGeom>
              <a:ln w="25400">
                <a:solidFill>
                  <a:srgbClr val="008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838198" y="3724215"/>
                <a:ext cx="165100" cy="157753"/>
              </a:xfrm>
              <a:prstGeom prst="straightConnector1">
                <a:avLst/>
              </a:prstGeom>
              <a:ln w="25400">
                <a:solidFill>
                  <a:srgbClr val="0000C3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6314016" y="3713523"/>
                <a:ext cx="165100" cy="157753"/>
              </a:xfrm>
              <a:prstGeom prst="straightConnector1">
                <a:avLst/>
              </a:prstGeom>
              <a:ln w="25400">
                <a:solidFill>
                  <a:srgbClr val="0000C3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990598" y="3876615"/>
                <a:ext cx="165100" cy="157753"/>
              </a:xfrm>
              <a:prstGeom prst="straightConnector1">
                <a:avLst/>
              </a:prstGeom>
              <a:ln w="25400">
                <a:solidFill>
                  <a:srgbClr val="0000C3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6388100" y="3796633"/>
                <a:ext cx="0" cy="312793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8191500" y="3354748"/>
                <a:ext cx="698500" cy="80968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Proton beam dump</a:t>
                </a:r>
                <a:endParaRPr lang="en-US" sz="14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395305" y="2967448"/>
                <a:ext cx="719370" cy="296405"/>
              </a:xfrm>
              <a:prstGeom prst="rect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RF gun</a:t>
                </a:r>
                <a:endParaRPr lang="en-US" sz="1200" dirty="0"/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>
                <a:off x="1353333" y="3441510"/>
                <a:ext cx="219679" cy="667916"/>
              </a:xfrm>
              <a:prstGeom prst="triangle">
                <a:avLst/>
              </a:prstGeom>
              <a:solidFill>
                <a:schemeClr val="accent1">
                  <a:tint val="100000"/>
                  <a:shade val="100000"/>
                  <a:satMod val="130000"/>
                  <a:alpha val="49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 rot="8990614">
                <a:off x="5379864" y="3544009"/>
                <a:ext cx="196140" cy="445738"/>
              </a:xfrm>
              <a:prstGeom prst="triangle">
                <a:avLst/>
              </a:prstGeom>
              <a:solidFill>
                <a:schemeClr val="accent1">
                  <a:tint val="100000"/>
                  <a:shade val="100000"/>
                  <a:satMod val="130000"/>
                  <a:alpha val="49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2282123">
                <a:off x="3293642" y="2965327"/>
                <a:ext cx="145710" cy="283769"/>
              </a:xfrm>
              <a:prstGeom prst="triangle">
                <a:avLst/>
              </a:prstGeom>
              <a:solidFill>
                <a:schemeClr val="accent1">
                  <a:tint val="100000"/>
                  <a:shade val="100000"/>
                  <a:satMod val="130000"/>
                  <a:alpha val="49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rot="13391767">
                <a:off x="3720695" y="3576184"/>
                <a:ext cx="140509" cy="174891"/>
              </a:xfrm>
              <a:prstGeom prst="triangle">
                <a:avLst/>
              </a:prstGeom>
              <a:solidFill>
                <a:schemeClr val="accent1">
                  <a:tint val="100000"/>
                  <a:shade val="100000"/>
                  <a:satMod val="130000"/>
                  <a:alpha val="49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4097" y="2643188"/>
                <a:ext cx="630238" cy="404810"/>
              </a:xfrm>
              <a:prstGeom prst="rect">
                <a:avLst/>
              </a:prstGeom>
              <a:solidFill>
                <a:srgbClr val="0000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Laser</a:t>
                </a:r>
                <a:endParaRPr lang="en-US" sz="1400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6801909" y="3696591"/>
                <a:ext cx="165100" cy="157753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6868057" y="3767021"/>
                <a:ext cx="0" cy="76987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/>
              <p:cNvSpPr/>
              <p:nvPr/>
            </p:nvSpPr>
            <p:spPr>
              <a:xfrm>
                <a:off x="5899810" y="3000839"/>
                <a:ext cx="202546" cy="169934"/>
              </a:xfrm>
              <a:prstGeom prst="rect">
                <a:avLst/>
              </a:prstGeom>
              <a:solidFill>
                <a:srgbClr val="66FF66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113996" y="4013676"/>
                <a:ext cx="6110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Laser </a:t>
                </a:r>
              </a:p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dump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326883" y="4471529"/>
                <a:ext cx="108234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00FF"/>
                    </a:solidFill>
                  </a:rPr>
                  <a:t>OTR</a:t>
                </a:r>
              </a:p>
              <a:p>
                <a:pPr algn="ctr"/>
                <a:r>
                  <a:rPr lang="en-US" sz="1200" dirty="0" smtClean="0">
                    <a:solidFill>
                      <a:srgbClr val="FF00FF"/>
                    </a:solidFill>
                  </a:rPr>
                  <a:t>Streak camera</a:t>
                </a:r>
              </a:p>
              <a:p>
                <a:pPr algn="ctr"/>
                <a:r>
                  <a:rPr lang="en-US" sz="1200" dirty="0" smtClean="0">
                    <a:solidFill>
                      <a:srgbClr val="FF00FF"/>
                    </a:solidFill>
                  </a:rPr>
                  <a:t>CTR</a:t>
                </a:r>
              </a:p>
              <a:p>
                <a:pPr algn="ctr"/>
                <a:r>
                  <a:rPr lang="en-US" sz="1200" dirty="0" smtClean="0">
                    <a:solidFill>
                      <a:srgbClr val="FF00FF"/>
                    </a:solidFill>
                  </a:rPr>
                  <a:t>EO diagnostic</a:t>
                </a:r>
                <a:endParaRPr lang="en-US" sz="1200" dirty="0">
                  <a:solidFill>
                    <a:srgbClr val="FF00FF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335482" y="2675547"/>
                <a:ext cx="13432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e</a:t>
                </a:r>
                <a:r>
                  <a:rPr lang="en-US" sz="1400" baseline="30000" dirty="0" smtClean="0">
                    <a:solidFill>
                      <a:srgbClr val="008000"/>
                    </a:solidFill>
                  </a:rPr>
                  <a:t>-</a:t>
                </a:r>
                <a:r>
                  <a:rPr lang="en-US" sz="1400" dirty="0" smtClean="0">
                    <a:solidFill>
                      <a:srgbClr val="008000"/>
                    </a:solidFill>
                  </a:rPr>
                  <a:t> spectrometer</a:t>
                </a:r>
                <a:endParaRPr lang="en-US" sz="14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 flipH="1">
                <a:off x="3525732" y="3080116"/>
                <a:ext cx="3571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>
                    <a:solidFill>
                      <a:srgbClr val="008000"/>
                    </a:solidFill>
                  </a:rPr>
                  <a:t>-</a:t>
                </a:r>
                <a:r>
                  <a:rPr lang="en-US" dirty="0">
                    <a:solidFill>
                      <a:srgbClr val="008000"/>
                    </a:solidFill>
                  </a:rPr>
                  <a:t> 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31517" y="4050244"/>
                <a:ext cx="7556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</a:rPr>
                  <a:t>SPS</a:t>
                </a:r>
              </a:p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</a:rPr>
                  <a:t>protons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061735" y="3881968"/>
                <a:ext cx="508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~3m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679876" y="5217787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10m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>
                <a:off x="3008129" y="4279601"/>
                <a:ext cx="2103621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3016595" y="4160861"/>
                <a:ext cx="794814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V="1">
                <a:off x="5185602" y="5589795"/>
                <a:ext cx="1781407" cy="14548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V="1">
                <a:off x="3016595" y="5605210"/>
                <a:ext cx="2183213" cy="7274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990598" y="5614218"/>
                <a:ext cx="2030813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5674692" y="5222879"/>
                <a:ext cx="5932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15m?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707916" y="5225031"/>
                <a:ext cx="510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20m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6967009" y="5588929"/>
                <a:ext cx="1224491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7284271" y="5244254"/>
                <a:ext cx="5932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10m?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083125" y="4877405"/>
              <a:ext cx="510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10m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52" name="Picture 51" descr="AWAKE_white_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5" y="55357"/>
            <a:ext cx="1178358" cy="59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23" y="2607761"/>
            <a:ext cx="4644008" cy="2944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γ-γ</a:t>
            </a:r>
            <a:r>
              <a:rPr lang="en-US" dirty="0" smtClean="0"/>
              <a:t> collider Higgs-Factories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486" y="814168"/>
            <a:ext cx="8867433" cy="2645069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en-US" sz="1800" dirty="0"/>
              <a:t>laser system close to IP for </a:t>
            </a:r>
            <a:r>
              <a:rPr lang="en-US" sz="1800" dirty="0">
                <a:solidFill>
                  <a:srgbClr val="FF0000"/>
                </a:solidFill>
              </a:rPr>
              <a:t>Compton backscattering </a:t>
            </a:r>
            <a:r>
              <a:rPr lang="en-US" sz="1800" dirty="0"/>
              <a:t>off the high energy electron beams</a:t>
            </a:r>
          </a:p>
          <a:p>
            <a:pPr>
              <a:lnSpc>
                <a:spcPct val="60000"/>
              </a:lnSpc>
            </a:pPr>
            <a:r>
              <a:rPr lang="en-US" sz="1800" dirty="0"/>
              <a:t>electron beam energy lower than for the </a:t>
            </a:r>
            <a:r>
              <a:rPr lang="en-US" sz="1800" dirty="0" err="1"/>
              <a:t>e+</a:t>
            </a:r>
            <a:r>
              <a:rPr lang="en-US" sz="1800" dirty="0" err="1" smtClean="0"/>
              <a:t>e</a:t>
            </a:r>
            <a:r>
              <a:rPr lang="en-US" sz="1800" dirty="0" smtClean="0"/>
              <a:t>− </a:t>
            </a:r>
            <a:r>
              <a:rPr lang="en-US" sz="1800" dirty="0"/>
              <a:t>colliders: </a:t>
            </a:r>
            <a:r>
              <a:rPr lang="en-US" sz="1800" dirty="0">
                <a:solidFill>
                  <a:srgbClr val="FF0000"/>
                </a:solidFill>
              </a:rPr>
              <a:t>80 </a:t>
            </a:r>
            <a:r>
              <a:rPr lang="en-US" sz="1800" dirty="0" err="1">
                <a:solidFill>
                  <a:srgbClr val="FF0000"/>
                </a:solidFill>
              </a:rPr>
              <a:t>GeV</a:t>
            </a:r>
            <a:r>
              <a:rPr lang="en-US" sz="1800" dirty="0"/>
              <a:t>, instead of 120 </a:t>
            </a:r>
          </a:p>
          <a:p>
            <a:pPr>
              <a:lnSpc>
                <a:spcPct val="60000"/>
              </a:lnSpc>
            </a:pPr>
            <a:r>
              <a:rPr lang="en-US" sz="1800" dirty="0" smtClean="0"/>
              <a:t>high cross </a:t>
            </a:r>
            <a:r>
              <a:rPr lang="en-US" sz="1800" dirty="0"/>
              <a:t>section for Higgs </a:t>
            </a:r>
            <a:r>
              <a:rPr lang="en-US" sz="1800" dirty="0" smtClean="0"/>
              <a:t>production (</a:t>
            </a:r>
            <a:r>
              <a:rPr lang="en-US" sz="1800" dirty="0"/>
              <a:t>about 200 </a:t>
            </a:r>
            <a:r>
              <a:rPr lang="en-US" sz="1800" dirty="0" err="1"/>
              <a:t>fb</a:t>
            </a:r>
            <a:r>
              <a:rPr lang="en-US" sz="1800" dirty="0"/>
              <a:t> ) </a:t>
            </a:r>
          </a:p>
          <a:p>
            <a:pPr>
              <a:lnSpc>
                <a:spcPct val="60000"/>
              </a:lnSpc>
            </a:pPr>
            <a:r>
              <a:rPr lang="en-US" sz="1800" dirty="0"/>
              <a:t>positrons are not </a:t>
            </a:r>
            <a:r>
              <a:rPr lang="en-US" sz="1800" dirty="0" smtClean="0"/>
              <a:t>required</a:t>
            </a:r>
            <a:endParaRPr lang="en-US" sz="1800" dirty="0"/>
          </a:p>
          <a:p>
            <a:pPr>
              <a:lnSpc>
                <a:spcPct val="60000"/>
              </a:lnSpc>
            </a:pPr>
            <a:r>
              <a:rPr lang="en-US" sz="1800" dirty="0"/>
              <a:t>equivalent e-e- luminosity of  few 10</a:t>
            </a:r>
            <a:r>
              <a:rPr lang="en-US" sz="1800" baseline="30000" dirty="0"/>
              <a:t>34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  <a:r>
              <a:rPr lang="en-US" sz="1800" dirty="0"/>
              <a:t> yielding several 10000 Higgs </a:t>
            </a:r>
            <a:r>
              <a:rPr lang="en-US" sz="1800" dirty="0" smtClean="0"/>
              <a:t>bosons/year </a:t>
            </a:r>
            <a:endParaRPr lang="en-US" sz="1800" dirty="0"/>
          </a:p>
          <a:p>
            <a:pPr>
              <a:lnSpc>
                <a:spcPct val="60000"/>
              </a:lnSpc>
            </a:pPr>
            <a:r>
              <a:rPr lang="en-US" sz="1800" dirty="0"/>
              <a:t>possibility of high polarization in both the primary e− and the colliding </a:t>
            </a:r>
            <a:r>
              <a:rPr lang="en-US" sz="1800" dirty="0" err="1"/>
              <a:t>γ</a:t>
            </a:r>
            <a:r>
              <a:rPr lang="en-US" sz="1800" dirty="0"/>
              <a:t> </a:t>
            </a:r>
            <a:r>
              <a:rPr lang="en-US" sz="1800" dirty="0" smtClean="0"/>
              <a:t>beams</a:t>
            </a:r>
          </a:p>
          <a:p>
            <a:pPr>
              <a:lnSpc>
                <a:spcPct val="60000"/>
              </a:lnSpc>
            </a:pPr>
            <a:endParaRPr lang="en-US" sz="1800" dirty="0"/>
          </a:p>
          <a:p>
            <a:pPr marL="97890" indent="0">
              <a:lnSpc>
                <a:spcPct val="60000"/>
              </a:lnSpc>
              <a:buNone/>
            </a:pPr>
            <a:r>
              <a:rPr lang="en-US" sz="1800" dirty="0" smtClean="0"/>
              <a:t>Different proposals: ILC/CLIC based, ERL</a:t>
            </a:r>
            <a:endParaRPr lang="en-US" sz="1800" dirty="0"/>
          </a:p>
        </p:txBody>
      </p:sp>
      <p:sp>
        <p:nvSpPr>
          <p:cNvPr id="5" name="CasellaDiTesto 1"/>
          <p:cNvSpPr txBox="1"/>
          <p:nvPr/>
        </p:nvSpPr>
        <p:spPr>
          <a:xfrm>
            <a:off x="145486" y="3465681"/>
            <a:ext cx="380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</a:rPr>
              <a:t>Example: </a:t>
            </a:r>
            <a:r>
              <a:rPr lang="en-GB" sz="2400" b="1" dirty="0" err="1" smtClean="0">
                <a:solidFill>
                  <a:srgbClr val="0000FF"/>
                </a:solidFill>
              </a:rPr>
              <a:t>SAPPHiRE</a:t>
            </a:r>
            <a:endParaRPr lang="en-GB" sz="2400" b="1" dirty="0" smtClean="0">
              <a:solidFill>
                <a:srgbClr val="0000FF"/>
              </a:solidFill>
            </a:endParaRPr>
          </a:p>
          <a:p>
            <a:r>
              <a:rPr lang="it-IT" sz="2000" dirty="0" err="1" smtClean="0"/>
              <a:t>LHeC</a:t>
            </a:r>
            <a:r>
              <a:rPr lang="it-IT" sz="2000" dirty="0" smtClean="0"/>
              <a:t> </a:t>
            </a:r>
            <a:r>
              <a:rPr lang="it-IT" sz="2000" dirty="0" smtClean="0"/>
              <a:t>e </a:t>
            </a:r>
            <a:r>
              <a:rPr lang="it-IT" sz="2000" dirty="0" err="1" smtClean="0"/>
              <a:t>beam</a:t>
            </a:r>
            <a:r>
              <a:rPr lang="it-IT" sz="2000" dirty="0" smtClean="0"/>
              <a:t> ERL </a:t>
            </a:r>
            <a:r>
              <a:rPr lang="it-IT" sz="2000" dirty="0" err="1" smtClean="0"/>
              <a:t>as</a:t>
            </a:r>
            <a:r>
              <a:rPr lang="it-IT" sz="2000" dirty="0" smtClean="0"/>
              <a:t> </a:t>
            </a:r>
            <a:r>
              <a:rPr lang="it-IT" sz="2000" dirty="0">
                <a:latin typeface="Symbol" pitchFamily="18" charset="2"/>
              </a:rPr>
              <a:t>g-g</a:t>
            </a:r>
            <a:r>
              <a:rPr lang="it-IT" sz="2000" dirty="0"/>
              <a:t> collider</a:t>
            </a:r>
            <a:endParaRPr lang="en-US" sz="2000" dirty="0"/>
          </a:p>
        </p:txBody>
      </p:sp>
      <p:graphicFrame>
        <p:nvGraphicFramePr>
          <p:cNvPr id="9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268393"/>
              </p:ext>
            </p:extLst>
          </p:nvPr>
        </p:nvGraphicFramePr>
        <p:xfrm>
          <a:off x="145486" y="4281717"/>
          <a:ext cx="3918514" cy="2173800"/>
        </p:xfrm>
        <a:graphic>
          <a:graphicData uri="http://schemas.openxmlformats.org/drawingml/2006/table">
            <a:tbl>
              <a:tblPr firstRow="1" firstCol="1" bandRow="1"/>
              <a:tblGrid>
                <a:gridCol w="2419705"/>
                <a:gridCol w="440017"/>
                <a:gridCol w="1058792"/>
              </a:tblGrid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total electric power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 MW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beam energy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80 GeV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beam polarization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P</a:t>
                      </a:r>
                      <a:r>
                        <a:rPr lang="en-GB" sz="1200" baseline="-25000" dirty="0" err="1">
                          <a:effectLst/>
                        </a:rPr>
                        <a:t>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0.80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bunch population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N</a:t>
                      </a:r>
                      <a:r>
                        <a:rPr lang="en-GB" sz="1200" baseline="-25000" dirty="0" err="1">
                          <a:effectLst/>
                        </a:rPr>
                        <a:t>b</a:t>
                      </a:r>
                      <a:endParaRPr lang="en-US" sz="1200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</a:t>
                      </a:r>
                      <a:r>
                        <a:rPr lang="en-GB" sz="1200" baseline="30000" dirty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repetition rate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</a:t>
                      </a:r>
                      <a:r>
                        <a:rPr lang="en-GB" sz="1200" baseline="-25000">
                          <a:effectLst/>
                        </a:rPr>
                        <a:t>rep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200 kHz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bunch length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</a:t>
                      </a:r>
                      <a:r>
                        <a:rPr lang="en-GB" sz="1200" baseline="-25000">
                          <a:effectLst/>
                        </a:rPr>
                        <a:t>z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30 mm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crossing angle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q</a:t>
                      </a:r>
                      <a:r>
                        <a:rPr lang="en-GB" sz="1200" baseline="-25000">
                          <a:effectLst/>
                        </a:rPr>
                        <a:t>c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≥20 mrad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normalized horizontal emittance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 smtClean="0">
                          <a:effectLst/>
                        </a:rPr>
                        <a:t>γe</a:t>
                      </a:r>
                      <a:r>
                        <a:rPr lang="en-GB" sz="1200" baseline="-25000" dirty="0" err="1" smtClean="0">
                          <a:effectLst/>
                        </a:rPr>
                        <a:t>x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 mm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normalized vertical emittance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 smtClean="0">
                          <a:effectLst/>
                        </a:rPr>
                        <a:t>γe</a:t>
                      </a:r>
                      <a:r>
                        <a:rPr lang="en-GB" sz="1200" baseline="-25000" dirty="0" err="1" smtClean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0.5 mm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17380"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e-e- geometric luminosity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en-GB" sz="1200" i="1" baseline="-25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1459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29194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43791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58388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72986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87583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902180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316777" algn="l" defTabSz="829194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2x10</a:t>
                      </a:r>
                      <a:r>
                        <a:rPr lang="en-GB" sz="1200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 </a:t>
                      </a:r>
                      <a:r>
                        <a:rPr lang="en-GB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r>
                        <a:rPr lang="en-GB" sz="1200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GB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GB" sz="1200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330095" y="5479277"/>
            <a:ext cx="4682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FF"/>
                </a:solidFill>
              </a:rPr>
              <a:t>Challenges: </a:t>
            </a:r>
            <a:r>
              <a:rPr lang="en-GB" sz="1600" dirty="0">
                <a:solidFill>
                  <a:srgbClr val="000000"/>
                </a:solidFill>
              </a:rPr>
              <a:t>ERLs physics (emittance preservation…)</a:t>
            </a:r>
          </a:p>
          <a:p>
            <a:r>
              <a:rPr lang="en-GB" sz="1600" dirty="0">
                <a:solidFill>
                  <a:srgbClr val="000000"/>
                </a:solidFill>
              </a:rPr>
              <a:t>Laser pulses at 200 kHz</a:t>
            </a:r>
          </a:p>
          <a:p>
            <a:r>
              <a:rPr lang="en-GB" sz="1600" dirty="0">
                <a:solidFill>
                  <a:srgbClr val="000000"/>
                </a:solidFill>
              </a:rPr>
              <a:t>Total energy few Joules (1 TW peak power, </a:t>
            </a:r>
            <a:endParaRPr lang="en-GB" sz="1600" dirty="0" smtClean="0">
              <a:solidFill>
                <a:srgbClr val="000000"/>
              </a:solidFill>
            </a:endParaRPr>
          </a:p>
          <a:p>
            <a:r>
              <a:rPr lang="en-GB" sz="1600" dirty="0" smtClean="0">
                <a:solidFill>
                  <a:srgbClr val="000000"/>
                </a:solidFill>
              </a:rPr>
              <a:t>5 </a:t>
            </a:r>
            <a:r>
              <a:rPr lang="en-GB" sz="1600" dirty="0" err="1">
                <a:solidFill>
                  <a:srgbClr val="000000"/>
                </a:solidFill>
              </a:rPr>
              <a:t>ps</a:t>
            </a:r>
            <a:r>
              <a:rPr lang="en-GB" sz="1600" dirty="0">
                <a:solidFill>
                  <a:srgbClr val="000000"/>
                </a:solidFill>
              </a:rPr>
              <a:t> pulse length == 1 MW average power) </a:t>
            </a:r>
          </a:p>
        </p:txBody>
      </p:sp>
    </p:spTree>
    <p:extLst>
      <p:ext uri="{BB962C8B-B14F-4D97-AF65-F5344CB8AC3E}">
        <p14:creationId xmlns:p14="http://schemas.microsoft.com/office/powerpoint/2010/main" val="200030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933164694"/>
              </p:ext>
            </p:extLst>
          </p:nvPr>
        </p:nvGraphicFramePr>
        <p:xfrm>
          <a:off x="251520" y="753872"/>
          <a:ext cx="8784976" cy="580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1701"/>
            <a:ext cx="2123728" cy="177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FACTORIES </a:t>
            </a:r>
            <a:r>
              <a:rPr lang="en-US" dirty="0" err="1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71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999166913"/>
              </p:ext>
            </p:extLst>
          </p:nvPr>
        </p:nvGraphicFramePr>
        <p:xfrm>
          <a:off x="251520" y="765967"/>
          <a:ext cx="8784976" cy="580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HIGGS </a:t>
            </a:r>
            <a:r>
              <a:rPr lang="en-US" sz="3600" dirty="0" smtClean="0"/>
              <a:t>F. </a:t>
            </a:r>
            <a:r>
              <a:rPr lang="en-US" sz="3600" dirty="0" err="1"/>
              <a:t>e+e</a:t>
            </a:r>
            <a:r>
              <a:rPr lang="en-US" sz="3600" dirty="0"/>
              <a:t>- R&amp;D &amp; main </a:t>
            </a:r>
            <a:r>
              <a:rPr lang="en-US" sz="3600" dirty="0" smtClean="0"/>
              <a:t>issues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386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Quite a variety of high-energy machines proposed</a:t>
            </a:r>
          </a:p>
          <a:p>
            <a:pPr lvl="1"/>
            <a:r>
              <a:rPr lang="en-US" dirty="0" smtClean="0"/>
              <a:t>HL-LHC and HE-LHC for protons</a:t>
            </a:r>
          </a:p>
          <a:p>
            <a:pPr lvl="1"/>
            <a:r>
              <a:rPr lang="en-US" dirty="0" smtClean="0"/>
              <a:t>ILC, CLIC, LEP3, Super-Tristan,… for electrons/positrons</a:t>
            </a:r>
          </a:p>
          <a:p>
            <a:pPr lvl="1"/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eRHIC</a:t>
            </a:r>
            <a:r>
              <a:rPr lang="en-US" dirty="0" smtClean="0"/>
              <a:t> for lepton/hadron</a:t>
            </a:r>
          </a:p>
          <a:p>
            <a:pPr lvl="1"/>
            <a:r>
              <a:rPr lang="en-US" dirty="0" smtClean="0"/>
              <a:t>other projects (µ-collider, plasma acceleration, </a:t>
            </a:r>
            <a:r>
              <a:rPr lang="en-US" dirty="0" err="1" smtClean="0"/>
              <a:t>γ-γ</a:t>
            </a:r>
            <a:r>
              <a:rPr lang="en-US" dirty="0" smtClean="0"/>
              <a:t> collider,…)</a:t>
            </a:r>
          </a:p>
          <a:p>
            <a:r>
              <a:rPr lang="en-US" dirty="0" smtClean="0"/>
              <a:t>LHC discoveries (Higgs-like boson + new findings?)</a:t>
            </a:r>
            <a:br>
              <a:rPr lang="en-US" dirty="0" smtClean="0"/>
            </a:br>
            <a:r>
              <a:rPr lang="en-US" dirty="0" smtClean="0"/>
              <a:t>will tell the path to go…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Many thanks to: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err="1" smtClean="0"/>
              <a:t>C.Biscari</a:t>
            </a:r>
            <a:r>
              <a:rPr lang="en-US" dirty="0" smtClean="0"/>
              <a:t>, </a:t>
            </a:r>
            <a:r>
              <a:rPr lang="en-US" dirty="0" err="1" smtClean="0"/>
              <a:t>L.Rossi</a:t>
            </a:r>
            <a:r>
              <a:rPr lang="en-US" dirty="0" smtClean="0"/>
              <a:t>, </a:t>
            </a:r>
            <a:r>
              <a:rPr lang="en-US" dirty="0" err="1" smtClean="0"/>
              <a:t>F.Zimmermann</a:t>
            </a:r>
            <a:r>
              <a:rPr lang="en-US" dirty="0" smtClean="0"/>
              <a:t>, </a:t>
            </a:r>
            <a:r>
              <a:rPr lang="en-US" dirty="0" err="1" smtClean="0"/>
              <a:t>N.Walker</a:t>
            </a:r>
            <a:r>
              <a:rPr lang="en-US" dirty="0" smtClean="0"/>
              <a:t>, </a:t>
            </a:r>
            <a:r>
              <a:rPr lang="en-US" dirty="0" err="1" smtClean="0"/>
              <a:t>S.Stapnes</a:t>
            </a:r>
            <a:r>
              <a:rPr lang="en-US" dirty="0"/>
              <a:t>, </a:t>
            </a:r>
            <a:r>
              <a:rPr lang="en-US" dirty="0" err="1" smtClean="0"/>
              <a:t>E.Gschwendtner</a:t>
            </a:r>
            <a:r>
              <a:rPr lang="en-US" dirty="0" smtClean="0"/>
              <a:t>, everyone else I took some slides from!</a:t>
            </a:r>
          </a:p>
        </p:txBody>
      </p:sp>
    </p:spTree>
    <p:extLst>
      <p:ext uri="{BB962C8B-B14F-4D97-AF65-F5344CB8AC3E}">
        <p14:creationId xmlns:p14="http://schemas.microsoft.com/office/powerpoint/2010/main" val="259777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Slide </a:t>
            </a:r>
            <a:fld id="{BF9CCC0E-FEE3-F549-899A-1EDE34CEF5C6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3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7184" name="Group 17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526488"/>
              </p:ext>
            </p:extLst>
          </p:nvPr>
        </p:nvGraphicFramePr>
        <p:xfrm>
          <a:off x="304326" y="589071"/>
          <a:ext cx="8792301" cy="5244479"/>
        </p:xfrm>
        <a:graphic>
          <a:graphicData uri="http://schemas.openxmlformats.org/drawingml/2006/table">
            <a:tbl>
              <a:tblPr/>
              <a:tblGrid>
                <a:gridCol w="1943770"/>
                <a:gridCol w="241536"/>
                <a:gridCol w="262520"/>
                <a:gridCol w="216024"/>
                <a:gridCol w="256002"/>
                <a:gridCol w="248054"/>
                <a:gridCol w="216024"/>
                <a:gridCol w="262559"/>
                <a:gridCol w="244999"/>
                <a:gridCol w="236640"/>
                <a:gridCol w="261716"/>
                <a:gridCol w="236640"/>
                <a:gridCol w="270605"/>
                <a:gridCol w="244999"/>
                <a:gridCol w="244999"/>
                <a:gridCol w="244999"/>
                <a:gridCol w="244999"/>
                <a:gridCol w="235240"/>
                <a:gridCol w="223933"/>
                <a:gridCol w="290740"/>
                <a:gridCol w="244999"/>
                <a:gridCol w="256349"/>
                <a:gridCol w="242756"/>
                <a:gridCol w="261300"/>
                <a:gridCol w="216024"/>
                <a:gridCol w="238155"/>
                <a:gridCol w="235240"/>
                <a:gridCol w="235240"/>
                <a:gridCol w="235240"/>
              </a:tblGrid>
              <a:tr h="212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LHC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HL-LHC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04EA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04EA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04EA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04EA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HE-LHC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RHIC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LHeC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8AF86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8AF86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8AF86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8AF86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8AF86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eRHIC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8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Higgs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factory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ILC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ILC 0.5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TeV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CLIC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Higgs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fact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klys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7F86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8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7F86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8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8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8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CLIC 0.5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TeV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54D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CLIC E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Upgrades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LEP3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AEE0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SuperTristan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- TLEP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AEE0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AEE0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1F04E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g-g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collider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3737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MUON COLLIDER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8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8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8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37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LWFA LC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F8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FF66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kHorz">
                      <a:fgClr>
                        <a:srgbClr val="0000CC"/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  <p:sp>
        <p:nvSpPr>
          <p:cNvPr id="616868" name="Text Box 1444"/>
          <p:cNvSpPr txBox="1">
            <a:spLocks noChangeArrowheads="1"/>
          </p:cNvSpPr>
          <p:nvPr/>
        </p:nvSpPr>
        <p:spPr bwMode="auto">
          <a:xfrm>
            <a:off x="107950" y="6021288"/>
            <a:ext cx="691232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FAEE04"/>
                </a:solidFill>
                <a:latin typeface="Arial"/>
              </a:rPr>
              <a:t>RDR (CDR) </a:t>
            </a:r>
            <a:r>
              <a:rPr lang="it-IT" dirty="0" smtClean="0">
                <a:solidFill>
                  <a:srgbClr val="87F868"/>
                </a:solidFill>
                <a:latin typeface="Arial"/>
              </a:rPr>
              <a:t>R&amp;D </a:t>
            </a:r>
            <a:r>
              <a:rPr lang="it-IT" dirty="0" smtClean="0">
                <a:solidFill>
                  <a:srgbClr val="FF66FF"/>
                </a:solidFill>
                <a:latin typeface="Arial"/>
              </a:rPr>
              <a:t>TDR/</a:t>
            </a:r>
            <a:r>
              <a:rPr lang="it-IT" dirty="0" err="1" smtClean="0">
                <a:solidFill>
                  <a:srgbClr val="FF66FF"/>
                </a:solidFill>
                <a:latin typeface="Arial"/>
              </a:rPr>
              <a:t>Preparation</a:t>
            </a:r>
            <a:r>
              <a:rPr lang="it-IT" dirty="0" smtClean="0">
                <a:solidFill>
                  <a:srgbClr val="FF66FF"/>
                </a:solidFill>
                <a:latin typeface="Arial"/>
              </a:rPr>
              <a:t>  </a:t>
            </a:r>
            <a:r>
              <a:rPr lang="it-IT" dirty="0" smtClean="0">
                <a:solidFill>
                  <a:srgbClr val="3366FF"/>
                </a:solidFill>
                <a:latin typeface="Arial"/>
              </a:rPr>
              <a:t>Construction </a:t>
            </a:r>
            <a:r>
              <a:rPr lang="it-IT" dirty="0" err="1" smtClean="0">
                <a:solidFill>
                  <a:srgbClr val="FF0000"/>
                </a:solidFill>
                <a:latin typeface="Arial"/>
              </a:rPr>
              <a:t>Operation</a:t>
            </a:r>
            <a:endParaRPr lang="it-IT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16914" name="Rectangle 1490"/>
          <p:cNvSpPr>
            <a:spLocks noChangeArrowheads="1"/>
          </p:cNvSpPr>
          <p:nvPr/>
        </p:nvSpPr>
        <p:spPr bwMode="auto">
          <a:xfrm>
            <a:off x="-76200" y="3505200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176" name="Text Box 1752"/>
          <p:cNvSpPr txBox="1">
            <a:spLocks noChangeArrowheads="1"/>
          </p:cNvSpPr>
          <p:nvPr/>
        </p:nvSpPr>
        <p:spPr bwMode="auto">
          <a:xfrm rot="14729498">
            <a:off x="3620789" y="-1038933"/>
            <a:ext cx="1661993" cy="8790227"/>
          </a:xfrm>
          <a:prstGeom prst="rect">
            <a:avLst/>
          </a:prstGeom>
          <a:solidFill>
            <a:srgbClr val="3366FF">
              <a:alpha val="16863"/>
            </a:srgbClr>
          </a:solidFill>
          <a:ln>
            <a:noFill/>
          </a:ln>
          <a:effectLst/>
          <a:extLst/>
        </p:spPr>
        <p:txBody>
          <a:bodyPr vert="eaVert"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4800" dirty="0" err="1">
                <a:solidFill>
                  <a:srgbClr val="FFFFFF"/>
                </a:solidFill>
                <a:latin typeface="Arial"/>
              </a:rPr>
              <a:t>Approximate</a:t>
            </a:r>
            <a:r>
              <a:rPr lang="it-IT" sz="48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4800" dirty="0" err="1" smtClean="0">
                <a:solidFill>
                  <a:srgbClr val="FFFFFF"/>
                </a:solidFill>
                <a:latin typeface="Arial"/>
              </a:rPr>
              <a:t>dates</a:t>
            </a:r>
            <a:endParaRPr lang="it-IT" sz="4800" dirty="0" smtClean="0">
              <a:solidFill>
                <a:srgbClr val="FFFFFF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4800" dirty="0" err="1" smtClean="0">
                <a:solidFill>
                  <a:srgbClr val="FFFFFF"/>
                </a:solidFill>
                <a:latin typeface="Arial"/>
              </a:rPr>
              <a:t>Uncertainties</a:t>
            </a:r>
            <a:r>
              <a:rPr lang="it-IT" sz="48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4800" smtClean="0">
                <a:solidFill>
                  <a:srgbClr val="FFFFFF"/>
                </a:solidFill>
                <a:latin typeface="Arial"/>
              </a:rPr>
              <a:t>increase </a:t>
            </a:r>
            <a:r>
              <a:rPr lang="it-IT" sz="4800" dirty="0" smtClean="0">
                <a:solidFill>
                  <a:srgbClr val="FFFFFF"/>
                </a:solidFill>
                <a:latin typeface="Arial"/>
              </a:rPr>
              <a:t>with time</a:t>
            </a:r>
            <a:endParaRPr lang="it-IT" sz="4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59632" y="4296"/>
            <a:ext cx="7018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3200" dirty="0" err="1" smtClean="0">
                <a:solidFill>
                  <a:srgbClr val="FFFF00"/>
                </a:solidFill>
                <a:latin typeface="Arial"/>
              </a:rPr>
              <a:t>Approximate</a:t>
            </a:r>
            <a:r>
              <a:rPr lang="it-IT" sz="3200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  <a:latin typeface="Arial"/>
              </a:rPr>
              <a:t>Timelines</a:t>
            </a:r>
            <a:r>
              <a:rPr lang="it-IT" sz="3200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it-IT" sz="3200" dirty="0">
                <a:solidFill>
                  <a:srgbClr val="FFFF00"/>
                </a:solidFill>
                <a:latin typeface="Arial"/>
              </a:rPr>
              <a:t>of HE </a:t>
            </a:r>
            <a:r>
              <a:rPr lang="it-IT" sz="3200" dirty="0" err="1">
                <a:solidFill>
                  <a:srgbClr val="FFFF00"/>
                </a:solidFill>
                <a:latin typeface="Arial"/>
              </a:rPr>
              <a:t>projects</a:t>
            </a:r>
            <a:endParaRPr lang="en-US" sz="32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250151" y="6352730"/>
            <a:ext cx="1702133" cy="369332"/>
          </a:xfrm>
          <a:prstGeom prst="rect">
            <a:avLst/>
          </a:prstGeom>
          <a:pattFill prst="dkHorz">
            <a:fgClr>
              <a:srgbClr val="3737FF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defTabSz="914400"/>
            <a:r>
              <a:rPr lang="it-IT" b="1" dirty="0" err="1" smtClean="0">
                <a:solidFill>
                  <a:srgbClr val="000000"/>
                </a:solidFill>
                <a:latin typeface="Arial"/>
              </a:rPr>
              <a:t>Not</a:t>
            </a:r>
            <a:r>
              <a:rPr lang="it-IT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b="1" dirty="0" err="1" smtClean="0">
                <a:solidFill>
                  <a:srgbClr val="000000"/>
                </a:solidFill>
                <a:latin typeface="Arial"/>
              </a:rPr>
              <a:t>Approved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250151" y="5928141"/>
            <a:ext cx="1467068" cy="369332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it-IT" b="1" dirty="0">
                <a:solidFill>
                  <a:srgbClr val="000000"/>
                </a:solidFill>
                <a:latin typeface="Arial"/>
              </a:rPr>
              <a:t>APPROVED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8614" y="6403538"/>
            <a:ext cx="37866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* In the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hypothesis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of a first stage at 250GeV </a:t>
            </a:r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3895228" y="6356350"/>
            <a:ext cx="3354923" cy="501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t>12/09/12 Krakow – ESG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t>C.Biscari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t> - "High Energy Accelerators"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23795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Colliders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935349" y="2553010"/>
            <a:ext cx="2906652" cy="2285544"/>
          </a:xfrm>
        </p:spPr>
        <p:txBody>
          <a:bodyPr/>
          <a:lstStyle/>
          <a:p>
            <a:r>
              <a:rPr lang="en-US" sz="3200" b="1" dirty="0" smtClean="0"/>
              <a:t>HL-LHC</a:t>
            </a:r>
          </a:p>
          <a:p>
            <a:r>
              <a:rPr lang="en-US" sz="3200" b="1" dirty="0" smtClean="0"/>
              <a:t>HE-LHC</a:t>
            </a:r>
          </a:p>
          <a:p>
            <a:r>
              <a:rPr lang="en-US" sz="3200" b="1" dirty="0" smtClean="0"/>
              <a:t>VHE-LHC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6731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" b="29044"/>
          <a:stretch/>
        </p:blipFill>
        <p:spPr bwMode="auto">
          <a:xfrm>
            <a:off x="101257" y="3562750"/>
            <a:ext cx="8971292" cy="262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77518" y="1067300"/>
            <a:ext cx="1794177" cy="1661993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2800" b="1" dirty="0">
                <a:solidFill>
                  <a:srgbClr val="93EE7A"/>
                </a:solidFill>
              </a:rPr>
              <a:t>LS1</a:t>
            </a:r>
          </a:p>
          <a:p>
            <a:r>
              <a:rPr lang="it-IT" sz="2000" b="1" dirty="0">
                <a:solidFill>
                  <a:srgbClr val="93EE7A"/>
                </a:solidFill>
              </a:rPr>
              <a:t>INCREASE ENERGY TO </a:t>
            </a:r>
          </a:p>
          <a:p>
            <a:r>
              <a:rPr lang="it-IT" sz="2000" b="1" dirty="0">
                <a:solidFill>
                  <a:srgbClr val="93EE7A"/>
                </a:solidFill>
              </a:rPr>
              <a:t>13-14 </a:t>
            </a:r>
            <a:r>
              <a:rPr lang="it-IT" sz="2000" b="1" dirty="0" err="1">
                <a:solidFill>
                  <a:srgbClr val="93EE7A"/>
                </a:solidFill>
              </a:rPr>
              <a:t>TeV</a:t>
            </a:r>
            <a:endParaRPr lang="it-IT" sz="2000" b="1" dirty="0">
              <a:solidFill>
                <a:srgbClr val="93EE7A"/>
              </a:solidFill>
            </a:endParaRPr>
          </a:p>
          <a:p>
            <a:endParaRPr lang="en-US" sz="1400" b="1" dirty="0">
              <a:solidFill>
                <a:srgbClr val="93EE7A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07842" y="928406"/>
            <a:ext cx="2634130" cy="175432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2800" b="1" dirty="0">
                <a:solidFill>
                  <a:srgbClr val="FF66FF"/>
                </a:solidFill>
              </a:rPr>
              <a:t>LS2</a:t>
            </a:r>
          </a:p>
          <a:p>
            <a:r>
              <a:rPr lang="it-IT" sz="2000" b="1" dirty="0" err="1">
                <a:solidFill>
                  <a:srgbClr val="FF66FF"/>
                </a:solidFill>
              </a:rPr>
              <a:t>secure</a:t>
            </a:r>
            <a:r>
              <a:rPr lang="it-IT" sz="2000" b="1" dirty="0">
                <a:solidFill>
                  <a:srgbClr val="FF66FF"/>
                </a:solidFill>
              </a:rPr>
              <a:t> L </a:t>
            </a:r>
            <a:r>
              <a:rPr lang="it-IT" sz="2000" dirty="0">
                <a:solidFill>
                  <a:srgbClr val="FF66FF"/>
                </a:solidFill>
              </a:rPr>
              <a:t>~</a:t>
            </a:r>
            <a:r>
              <a:rPr lang="en-US" sz="2000" dirty="0">
                <a:solidFill>
                  <a:srgbClr val="FF66FF"/>
                </a:solidFill>
              </a:rPr>
              <a:t> </a:t>
            </a:r>
            <a:r>
              <a:rPr lang="it-IT" sz="2000" b="1" dirty="0">
                <a:solidFill>
                  <a:srgbClr val="FF66FF"/>
                </a:solidFill>
              </a:rPr>
              <a:t>10</a:t>
            </a:r>
            <a:r>
              <a:rPr lang="it-IT" sz="2000" b="1" baseline="30000" dirty="0">
                <a:solidFill>
                  <a:srgbClr val="FF66FF"/>
                </a:solidFill>
              </a:rPr>
              <a:t>34 </a:t>
            </a:r>
            <a:r>
              <a:rPr lang="it-IT" sz="2000" b="1" dirty="0">
                <a:solidFill>
                  <a:srgbClr val="FF66FF"/>
                </a:solidFill>
              </a:rPr>
              <a:t>and reliability</a:t>
            </a:r>
          </a:p>
          <a:p>
            <a:r>
              <a:rPr lang="it-IT" sz="2000" b="1" dirty="0" err="1">
                <a:solidFill>
                  <a:srgbClr val="FF66FF"/>
                </a:solidFill>
              </a:rPr>
              <a:t>Aiming</a:t>
            </a:r>
            <a:r>
              <a:rPr lang="it-IT" sz="2000" b="1" dirty="0">
                <a:solidFill>
                  <a:srgbClr val="FF66FF"/>
                </a:solidFill>
              </a:rPr>
              <a:t> </a:t>
            </a:r>
            <a:r>
              <a:rPr lang="it-IT" sz="2000" b="1" dirty="0" err="1">
                <a:solidFill>
                  <a:srgbClr val="FF66FF"/>
                </a:solidFill>
              </a:rPr>
              <a:t>at</a:t>
            </a:r>
            <a:r>
              <a:rPr lang="it-IT" sz="2000" b="1" dirty="0">
                <a:solidFill>
                  <a:srgbClr val="FF66FF"/>
                </a:solidFill>
              </a:rPr>
              <a:t> L </a:t>
            </a:r>
            <a:r>
              <a:rPr lang="it-IT" sz="2000" dirty="0">
                <a:solidFill>
                  <a:srgbClr val="FF66FF"/>
                </a:solidFill>
              </a:rPr>
              <a:t>~</a:t>
            </a:r>
            <a:r>
              <a:rPr lang="en-US" sz="2000" dirty="0">
                <a:solidFill>
                  <a:srgbClr val="FF66FF"/>
                </a:solidFill>
              </a:rPr>
              <a:t> </a:t>
            </a:r>
            <a:r>
              <a:rPr lang="en-US" sz="2000" b="1" dirty="0">
                <a:solidFill>
                  <a:srgbClr val="FF66FF"/>
                </a:solidFill>
              </a:rPr>
              <a:t>2</a:t>
            </a:r>
            <a:r>
              <a:rPr lang="en-US" sz="2000" dirty="0">
                <a:solidFill>
                  <a:srgbClr val="FF66FF"/>
                </a:solidFill>
              </a:rPr>
              <a:t> </a:t>
            </a:r>
            <a:r>
              <a:rPr lang="it-IT" sz="2000" b="1" dirty="0">
                <a:solidFill>
                  <a:srgbClr val="FF66FF"/>
                </a:solidFill>
              </a:rPr>
              <a:t>10</a:t>
            </a:r>
            <a:r>
              <a:rPr lang="it-IT" sz="2000" b="1" baseline="30000" dirty="0">
                <a:solidFill>
                  <a:srgbClr val="FF66FF"/>
                </a:solidFill>
              </a:rPr>
              <a:t>34 </a:t>
            </a:r>
            <a:endParaRPr lang="it-IT" sz="2000" b="1" dirty="0">
              <a:solidFill>
                <a:srgbClr val="FF66FF"/>
              </a:solidFill>
            </a:endParaRPr>
          </a:p>
          <a:p>
            <a:r>
              <a:rPr lang="it-IT" sz="2000" b="1" dirty="0">
                <a:solidFill>
                  <a:srgbClr val="FF66FF"/>
                </a:solidFill>
              </a:rPr>
              <a:t>Start LIU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353913" y="953164"/>
            <a:ext cx="2641147" cy="175432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2800" b="1" dirty="0">
                <a:solidFill>
                  <a:srgbClr val="000000"/>
                </a:solidFill>
              </a:rPr>
              <a:t>LS3 : HL-LHC</a:t>
            </a:r>
          </a:p>
          <a:p>
            <a:r>
              <a:rPr lang="it-IT" sz="2000" b="1" dirty="0">
                <a:solidFill>
                  <a:srgbClr val="000000"/>
                </a:solidFill>
              </a:rPr>
              <a:t>New IR</a:t>
            </a:r>
          </a:p>
          <a:p>
            <a:r>
              <a:rPr lang="it-IT" sz="2000" b="1" dirty="0" err="1">
                <a:solidFill>
                  <a:srgbClr val="000000"/>
                </a:solidFill>
              </a:rPr>
              <a:t>levelled</a:t>
            </a:r>
            <a:r>
              <a:rPr lang="it-IT" sz="2000" b="1" dirty="0">
                <a:solidFill>
                  <a:srgbClr val="000000"/>
                </a:solidFill>
              </a:rPr>
              <a:t> L </a:t>
            </a:r>
            <a:r>
              <a:rPr lang="it-IT" sz="2000" dirty="0">
                <a:solidFill>
                  <a:srgbClr val="000000"/>
                </a:solidFill>
              </a:rPr>
              <a:t>~</a:t>
            </a:r>
            <a:r>
              <a:rPr lang="it-IT" sz="2000" b="1" dirty="0">
                <a:solidFill>
                  <a:srgbClr val="000000"/>
                </a:solidFill>
              </a:rPr>
              <a:t> 5 10</a:t>
            </a:r>
            <a:r>
              <a:rPr lang="it-IT" sz="2000" b="1" baseline="30000" dirty="0">
                <a:solidFill>
                  <a:srgbClr val="000000"/>
                </a:solidFill>
              </a:rPr>
              <a:t>34</a:t>
            </a:r>
          </a:p>
          <a:p>
            <a:r>
              <a:rPr lang="it-IT" sz="2000" b="1" dirty="0">
                <a:solidFill>
                  <a:srgbClr val="000000"/>
                </a:solidFill>
              </a:rPr>
              <a:t>Experiment </a:t>
            </a:r>
            <a:r>
              <a:rPr lang="it-IT" sz="2000" b="1" dirty="0" err="1">
                <a:solidFill>
                  <a:srgbClr val="000000"/>
                </a:solidFill>
              </a:rPr>
              <a:t>upgrades</a:t>
            </a:r>
            <a:endParaRPr lang="it-IT" sz="2000" b="1" dirty="0">
              <a:solidFill>
                <a:srgbClr val="000000"/>
              </a:solidFill>
            </a:endParaRPr>
          </a:p>
          <a:p>
            <a:endParaRPr lang="it-IT" sz="2000" b="1" dirty="0">
              <a:solidFill>
                <a:srgbClr val="000000"/>
              </a:solidFill>
            </a:endParaRPr>
          </a:p>
        </p:txBody>
      </p:sp>
      <p:sp>
        <p:nvSpPr>
          <p:cNvPr id="8" name="Ritaglia angolo diagonale rettangolo 7"/>
          <p:cNvSpPr/>
          <p:nvPr/>
        </p:nvSpPr>
        <p:spPr>
          <a:xfrm>
            <a:off x="1032189" y="3849768"/>
            <a:ext cx="1094447" cy="1985098"/>
          </a:xfrm>
          <a:prstGeom prst="snip2DiagRect">
            <a:avLst/>
          </a:prstGeom>
          <a:solidFill>
            <a:srgbClr val="0F6F1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013564" y="3252010"/>
            <a:ext cx="2025301" cy="646313"/>
          </a:xfrm>
          <a:prstGeom prst="rect">
            <a:avLst/>
          </a:prstGeom>
          <a:solidFill>
            <a:srgbClr val="99F9A4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/>
              <a:t>100-200 fb</a:t>
            </a:r>
            <a:r>
              <a:rPr lang="it-IT" baseline="30000" dirty="0" smtClean="0"/>
              <a:t>-1</a:t>
            </a:r>
            <a:r>
              <a:rPr lang="it-IT" dirty="0" smtClean="0"/>
              <a:t>/3years</a:t>
            </a:r>
          </a:p>
          <a:p>
            <a:r>
              <a:rPr lang="it-IT" dirty="0" smtClean="0"/>
              <a:t>Lower </a:t>
            </a:r>
            <a:r>
              <a:rPr lang="it-IT" dirty="0" err="1" smtClean="0"/>
              <a:t>emitt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90958" y="3223095"/>
            <a:ext cx="2025301" cy="646313"/>
          </a:xfrm>
          <a:prstGeom prst="rect">
            <a:avLst/>
          </a:prstGeom>
          <a:solidFill>
            <a:srgbClr val="FDB1F8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/>
              <a:t>250-600 fb</a:t>
            </a:r>
            <a:r>
              <a:rPr lang="it-IT" baseline="30000" dirty="0" smtClean="0"/>
              <a:t>-1</a:t>
            </a:r>
            <a:r>
              <a:rPr lang="it-IT" dirty="0" smtClean="0"/>
              <a:t>/3years</a:t>
            </a:r>
          </a:p>
          <a:p>
            <a:r>
              <a:rPr lang="it-IT" dirty="0" smtClean="0"/>
              <a:t>+ </a:t>
            </a:r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 smtClean="0"/>
              <a:t>intensity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684847" y="5635026"/>
            <a:ext cx="1388602" cy="369314"/>
          </a:xfrm>
          <a:prstGeom prst="rect">
            <a:avLst/>
          </a:prstGeom>
          <a:solidFill>
            <a:srgbClr val="0054D0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3</a:t>
            </a:r>
            <a:r>
              <a:rPr lang="it-IT" dirty="0" smtClean="0">
                <a:solidFill>
                  <a:schemeClr val="bg1"/>
                </a:solidFill>
              </a:rPr>
              <a:t>00 </a:t>
            </a:r>
            <a:r>
              <a:rPr lang="it-IT" dirty="0" smtClean="0">
                <a:solidFill>
                  <a:schemeClr val="bg1"/>
                </a:solidFill>
              </a:rPr>
              <a:t>fb</a:t>
            </a:r>
            <a:r>
              <a:rPr lang="it-IT" baseline="30000" dirty="0" smtClean="0">
                <a:solidFill>
                  <a:schemeClr val="bg1"/>
                </a:solidFill>
              </a:rPr>
              <a:t>-1</a:t>
            </a:r>
            <a:r>
              <a:rPr lang="it-IT" dirty="0" smtClean="0">
                <a:solidFill>
                  <a:schemeClr val="bg1"/>
                </a:solidFill>
              </a:rPr>
              <a:t>/</a:t>
            </a:r>
            <a:r>
              <a:rPr lang="it-IT" dirty="0" err="1" smtClean="0">
                <a:solidFill>
                  <a:schemeClr val="bg1"/>
                </a:solidFill>
              </a:rPr>
              <a:t>year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Timeline</a:t>
            </a:r>
          </a:p>
        </p:txBody>
      </p:sp>
    </p:spTree>
    <p:extLst>
      <p:ext uri="{BB962C8B-B14F-4D97-AF65-F5344CB8AC3E}">
        <p14:creationId xmlns:p14="http://schemas.microsoft.com/office/powerpoint/2010/main" val="5818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HL-LHC goal : 3000 fb</a:t>
            </a:r>
            <a:r>
              <a:rPr lang="fr-CH" baseline="30000" dirty="0" smtClean="0"/>
              <a:t>-1</a:t>
            </a:r>
            <a:r>
              <a:rPr lang="fr-CH" dirty="0" smtClean="0"/>
              <a:t> by 2030’s…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28" y="1030965"/>
            <a:ext cx="3998789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73" y="3627309"/>
            <a:ext cx="4737554" cy="291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0457" y="1030967"/>
            <a:ext cx="3313216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20" tIns="45711" rIns="91420" bIns="45711" rtlCol="0">
            <a:spAutoFit/>
          </a:bodyPr>
          <a:lstStyle/>
          <a:p>
            <a:r>
              <a:rPr lang="fr-CH" sz="2000" b="1" dirty="0"/>
              <a:t>5 10</a:t>
            </a:r>
            <a:r>
              <a:rPr lang="fr-CH" sz="2000" b="1" baseline="30000" dirty="0"/>
              <a:t>34</a:t>
            </a:r>
            <a:r>
              <a:rPr lang="fr-CH" sz="2000" b="1" dirty="0"/>
              <a:t> </a:t>
            </a:r>
            <a:r>
              <a:rPr lang="fr-CH" sz="2000" b="1" dirty="0" err="1"/>
              <a:t>levelled</a:t>
            </a:r>
            <a:r>
              <a:rPr lang="fr-CH" sz="2000" b="1" dirty="0"/>
              <a:t> </a:t>
            </a:r>
            <a:r>
              <a:rPr lang="fr-CH" sz="2000" b="1" dirty="0" err="1"/>
              <a:t>lumi</a:t>
            </a:r>
            <a:r>
              <a:rPr lang="fr-CH" sz="2000" b="1" dirty="0"/>
              <a:t> </a:t>
            </a:r>
            <a:br>
              <a:rPr lang="fr-CH" sz="2000" b="1" dirty="0"/>
            </a:br>
            <a:r>
              <a:rPr lang="fr-CH" sz="2000" b="1" dirty="0"/>
              <a:t>(25 10</a:t>
            </a:r>
            <a:r>
              <a:rPr lang="fr-CH" sz="2000" b="1" baseline="30000" dirty="0"/>
              <a:t>34</a:t>
            </a:r>
            <a:r>
              <a:rPr lang="fr-CH" sz="2000" b="1" dirty="0"/>
              <a:t> </a:t>
            </a:r>
            <a:r>
              <a:rPr lang="fr-CH" sz="2000" b="1" dirty="0" err="1"/>
              <a:t>virtual</a:t>
            </a:r>
            <a:r>
              <a:rPr lang="fr-CH" sz="2000" b="1" dirty="0"/>
              <a:t> </a:t>
            </a:r>
            <a:r>
              <a:rPr lang="fr-CH" sz="2000" b="1" dirty="0" err="1"/>
              <a:t>peak</a:t>
            </a:r>
            <a:r>
              <a:rPr lang="fr-CH" sz="2000" b="1" dirty="0"/>
              <a:t> </a:t>
            </a:r>
            <a:r>
              <a:rPr lang="fr-CH" sz="2000" b="1" dirty="0" err="1"/>
              <a:t>lumi</a:t>
            </a:r>
            <a:r>
              <a:rPr lang="fr-CH" sz="2000" b="1" dirty="0"/>
              <a:t>)</a:t>
            </a:r>
          </a:p>
          <a:p>
            <a:r>
              <a:rPr lang="fr-CH" sz="2000" b="1" dirty="0"/>
              <a:t>140 pile up (</a:t>
            </a:r>
            <a:r>
              <a:rPr lang="fr-CH" sz="2000" b="1" dirty="0" err="1"/>
              <a:t>average</a:t>
            </a:r>
            <a:r>
              <a:rPr lang="fr-CH" sz="2000" b="1" dirty="0"/>
              <a:t>) </a:t>
            </a:r>
          </a:p>
          <a:p>
            <a:r>
              <a:rPr lang="fr-CH" sz="2000" b="1" dirty="0"/>
              <a:t>3 fb-1 per </a:t>
            </a:r>
            <a:r>
              <a:rPr lang="fr-CH" sz="2000" b="1" dirty="0" err="1"/>
              <a:t>day</a:t>
            </a:r>
            <a:endParaRPr lang="fr-CH" sz="2000" b="1" dirty="0"/>
          </a:p>
          <a:p>
            <a:r>
              <a:rPr lang="fr-CH" sz="2000" b="1" dirty="0"/>
              <a:t>60% of </a:t>
            </a:r>
            <a:r>
              <a:rPr lang="fr-CH" sz="2000" b="1" dirty="0" err="1"/>
              <a:t>efficiency</a:t>
            </a:r>
            <a:endParaRPr lang="fr-CH" sz="2000" b="1" dirty="0"/>
          </a:p>
          <a:p>
            <a:r>
              <a:rPr lang="fr-CH" sz="2000" b="1" dirty="0"/>
              <a:t>250 fb-1 /</a:t>
            </a:r>
            <a:r>
              <a:rPr lang="fr-CH" sz="2000" b="1" dirty="0" err="1"/>
              <a:t>year</a:t>
            </a:r>
            <a:endParaRPr lang="fr-CH" sz="2000" b="1" dirty="0"/>
          </a:p>
          <a:p>
            <a:r>
              <a:rPr lang="fr-CH" sz="2000" b="1" dirty="0"/>
              <a:t>300 fb-1/</a:t>
            </a:r>
            <a:r>
              <a:rPr lang="fr-CH" sz="2000" b="1" dirty="0" err="1"/>
              <a:t>year</a:t>
            </a:r>
            <a:r>
              <a:rPr lang="fr-CH" sz="2000" b="1" dirty="0"/>
              <a:t> as «</a:t>
            </a:r>
            <a:r>
              <a:rPr lang="fr-CH" sz="2000" b="1" dirty="0" err="1"/>
              <a:t>ultimate</a:t>
            </a:r>
            <a:r>
              <a:rPr lang="fr-CH" sz="2000" b="1" dirty="0"/>
              <a:t>»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51220" y="3971432"/>
            <a:ext cx="157201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20" tIns="45711" rIns="91420" bIns="45711" rtlCol="0">
            <a:spAutoFit/>
          </a:bodyPr>
          <a:lstStyle/>
          <a:p>
            <a:r>
              <a:rPr lang="fr-CH" sz="2000" b="1" dirty="0"/>
              <a:t>Full </a:t>
            </a:r>
            <a:r>
              <a:rPr lang="fr-CH" sz="2000" b="1" dirty="0" err="1"/>
              <a:t>project</a:t>
            </a:r>
            <a:endParaRPr lang="en-GB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86801" y="5255361"/>
            <a:ext cx="283948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0" tIns="45711" rIns="91420" bIns="45711" rtlCol="0">
            <a:spAutoFit/>
          </a:bodyPr>
          <a:lstStyle/>
          <a:p>
            <a:r>
              <a:rPr lang="fr-CH" sz="2000" b="1" dirty="0"/>
              <a:t>Just continue </a:t>
            </a:r>
            <a:r>
              <a:rPr lang="fr-CH" sz="2000" b="1" dirty="0" err="1"/>
              <a:t>improving</a:t>
            </a:r>
            <a:r>
              <a:rPr lang="fr-CH" sz="2000" b="1" dirty="0"/>
              <a:t/>
            </a:r>
            <a:br>
              <a:rPr lang="fr-CH" sz="2000" b="1" dirty="0"/>
            </a:br>
            <a:r>
              <a:rPr lang="fr-CH" sz="2000" b="1" dirty="0"/>
              <a:t>performance </a:t>
            </a:r>
            <a:r>
              <a:rPr lang="fr-CH" sz="2000" b="1" dirty="0" err="1"/>
              <a:t>through</a:t>
            </a:r>
            <a:r>
              <a:rPr lang="fr-CH" sz="2000" b="1" dirty="0"/>
              <a:t> </a:t>
            </a:r>
            <a:br>
              <a:rPr lang="fr-CH" sz="2000" b="1" dirty="0"/>
            </a:br>
            <a:r>
              <a:rPr lang="fr-CH" sz="2000" b="1" dirty="0" err="1"/>
              <a:t>vigorous</a:t>
            </a:r>
            <a:r>
              <a:rPr lang="fr-CH" sz="2000" b="1" dirty="0"/>
              <a:t> consolidation</a:t>
            </a:r>
            <a:endParaRPr lang="en-GB" sz="2000" b="1" dirty="0"/>
          </a:p>
        </p:txBody>
      </p:sp>
      <p:pic>
        <p:nvPicPr>
          <p:cNvPr id="8" name="Picture 7" descr="2011-10-04_logoHiLumi561px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" y="114500"/>
            <a:ext cx="1043627" cy="5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 smtClean="0"/>
              <a:t>1.2 km of new </a:t>
            </a:r>
            <a:r>
              <a:rPr lang="fr-CH" sz="3200" dirty="0" err="1" smtClean="0"/>
              <a:t>equipment</a:t>
            </a:r>
            <a:r>
              <a:rPr lang="fr-CH" sz="3200" dirty="0" smtClean="0"/>
              <a:t> in the LHC…</a:t>
            </a:r>
            <a:endParaRPr lang="en-GB" sz="3200" dirty="0"/>
          </a:p>
        </p:txBody>
      </p:sp>
      <p:pic>
        <p:nvPicPr>
          <p:cNvPr id="27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2339752" y="986568"/>
            <a:ext cx="4896544" cy="50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4427984" y="4839948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05334" y="1743604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20491458">
            <a:off x="5172764" y="4838269"/>
            <a:ext cx="357065" cy="286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2219363">
            <a:off x="3685360" y="4620067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3019893">
            <a:off x="3310555" y="4252220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567102">
            <a:off x="4097137" y="4844509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6855689">
            <a:off x="6145641" y="3654060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4617877">
            <a:off x="6165571" y="3075417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6875212">
            <a:off x="3072300" y="3040365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4722320">
            <a:off x="3106888" y="3677550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449380">
            <a:off x="5170785" y="1903314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0491458">
            <a:off x="4025018" y="1903315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r="9346"/>
          <a:stretch/>
        </p:blipFill>
        <p:spPr bwMode="auto">
          <a:xfrm>
            <a:off x="971600" y="807511"/>
            <a:ext cx="1584176" cy="167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1620" y="2490106"/>
            <a:ext cx="122413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6.5 kW@4.5K  </a:t>
            </a:r>
            <a:r>
              <a:rPr lang="fr-CH" sz="1400" dirty="0" err="1" smtClean="0"/>
              <a:t>cryoplant</a:t>
            </a:r>
            <a:endParaRPr lang="en-GB" sz="1400" dirty="0"/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22" y="4961997"/>
            <a:ext cx="1151527" cy="15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24" y="1007131"/>
            <a:ext cx="11525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Straight Arrow Connector 43"/>
          <p:cNvCxnSpPr/>
          <p:nvPr/>
        </p:nvCxnSpPr>
        <p:spPr>
          <a:xfrm>
            <a:off x="2395596" y="2156090"/>
            <a:ext cx="1017947" cy="23558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148064" y="5199988"/>
            <a:ext cx="2147270" cy="103054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5148064" y="1408634"/>
            <a:ext cx="2147269" cy="43303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452320" y="3322814"/>
            <a:ext cx="15841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2 x 18 kW @4.5K  </a:t>
            </a:r>
            <a:r>
              <a:rPr lang="fr-CH" sz="1400" dirty="0" err="1" smtClean="0"/>
              <a:t>cryoplants</a:t>
            </a:r>
            <a:r>
              <a:rPr lang="fr-CH" sz="1400" dirty="0" smtClean="0"/>
              <a:t> for </a:t>
            </a:r>
            <a:r>
              <a:rPr lang="fr-CH" sz="1400" dirty="0" err="1" smtClean="0"/>
              <a:t>IRs</a:t>
            </a:r>
            <a:endParaRPr lang="en-GB" sz="1400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7956376" y="2213924"/>
            <a:ext cx="676925" cy="108915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7956376" y="3846034"/>
            <a:ext cx="779118" cy="117393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9414"/>
            <a:ext cx="3028188" cy="50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 descr="2011-10-04_logoHiLumi561px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" y="114500"/>
            <a:ext cx="1043627" cy="5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2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769938" marR="0" indent="-287338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ts val="1138"/>
          </a:spcAft>
          <a:buClr>
            <a:srgbClr val="000000"/>
          </a:buClr>
          <a:buSzPct val="68000"/>
          <a:buFont typeface="StarSymbol" charset="0"/>
          <a:buBlip>
            <a:blip xmlns:r="http://schemas.openxmlformats.org/officeDocument/2006/relationships" r:embed="rId1"/>
          </a:buBlip>
          <a:tabLst/>
          <a:defRPr kumimoji="0" lang="en-GB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769938" marR="0" indent="-287338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ts val="1138"/>
          </a:spcAft>
          <a:buClr>
            <a:srgbClr val="000000"/>
          </a:buClr>
          <a:buSzPct val="68000"/>
          <a:buFont typeface="StarSymbol" charset="0"/>
          <a:buBlip>
            <a:blip xmlns:r="http://schemas.openxmlformats.org/officeDocument/2006/relationships" r:embed="rId1"/>
          </a:buBlip>
          <a:tabLst/>
          <a:defRPr kumimoji="0" lang="en-GB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12253</TotalTime>
  <Words>4334</Words>
  <Application>Microsoft Macintosh PowerPoint</Application>
  <PresentationFormat>On-screen Show (4:3)</PresentationFormat>
  <Paragraphs>1144</Paragraphs>
  <Slides>56</Slides>
  <Notes>8</Notes>
  <HiddenSlides>1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Default Design</vt:lpstr>
      <vt:lpstr>1_Default Design</vt:lpstr>
      <vt:lpstr>1_Struttura predefinita</vt:lpstr>
      <vt:lpstr>Document</vt:lpstr>
      <vt:lpstr>Beschleunigerprojekte  für das zukünftige Teilchenphysikprogramm*</vt:lpstr>
      <vt:lpstr>Contents</vt:lpstr>
      <vt:lpstr>European Strategy Update</vt:lpstr>
      <vt:lpstr>High Energy Colliders</vt:lpstr>
      <vt:lpstr>High Energy Colliders</vt:lpstr>
      <vt:lpstr>Hadron Colliders</vt:lpstr>
      <vt:lpstr>LHC Timeline</vt:lpstr>
      <vt:lpstr>HL-LHC goal : 3000 fb-1 by 2030’s…</vt:lpstr>
      <vt:lpstr>1.2 km of new equipment in the LHC…</vt:lpstr>
      <vt:lpstr>HiLumi: Two branches (with overlap)</vt:lpstr>
      <vt:lpstr>R&amp;D on high field SC magnets</vt:lpstr>
      <vt:lpstr>Main dipole field</vt:lpstr>
      <vt:lpstr>HE-LHC - High Energy LHC</vt:lpstr>
      <vt:lpstr>HE-LHC (High Energy LHC)</vt:lpstr>
      <vt:lpstr>HE-LHC Challenges</vt:lpstr>
      <vt:lpstr>First consistent conceptual design</vt:lpstr>
      <vt:lpstr>Beyond HE-LHC: VHE-LHC</vt:lpstr>
      <vt:lpstr>Parameters list of LHC upgrades</vt:lpstr>
      <vt:lpstr>Proton-Proton Timeline</vt:lpstr>
      <vt:lpstr>LHeC - Large Hadron electron Collider</vt:lpstr>
      <vt:lpstr>LHeC challenges </vt:lpstr>
      <vt:lpstr>eRHIC</vt:lpstr>
      <vt:lpstr>Linear e+e- Colliders: ILC + CLIC</vt:lpstr>
      <vt:lpstr>Parameter comparison (500 GeV)</vt:lpstr>
      <vt:lpstr>Global SCRF Technology</vt:lpstr>
      <vt:lpstr>ILC Main Linac Cavity / RF Unit</vt:lpstr>
      <vt:lpstr>The Path to High Performance</vt:lpstr>
      <vt:lpstr>ILC Cavity Gradient Yield </vt:lpstr>
      <vt:lpstr>Two Japanese Candidate Sites</vt:lpstr>
      <vt:lpstr>Current CLIC Collaboration</vt:lpstr>
      <vt:lpstr>CLIC two beam scheme</vt:lpstr>
      <vt:lpstr>CLIC – overall layout 3 TeV</vt:lpstr>
      <vt:lpstr>CLIC – layout for 500 GeV</vt:lpstr>
      <vt:lpstr>CLIC Layout at various energies</vt:lpstr>
      <vt:lpstr>CLIC physics potential </vt:lpstr>
      <vt:lpstr>CLIC Drive Beam generation </vt:lpstr>
      <vt:lpstr>CTF 3</vt:lpstr>
      <vt:lpstr>Drive beam generation achieved</vt:lpstr>
      <vt:lpstr>Achieved Two-Beam Acceleration</vt:lpstr>
      <vt:lpstr>Accelerating Structure Results</vt:lpstr>
      <vt:lpstr>CLIC CDRs published</vt:lpstr>
      <vt:lpstr>CLIC near CERN</vt:lpstr>
      <vt:lpstr>Linear Collider Collaboration</vt:lpstr>
      <vt:lpstr>Circular  e+e- Colliders</vt:lpstr>
      <vt:lpstr>LEP3 (in LHC tunnel)</vt:lpstr>
      <vt:lpstr>LEP3/TLEP parameters - 1</vt:lpstr>
      <vt:lpstr>LEP3/TLEP parameters - 2</vt:lpstr>
      <vt:lpstr>Muon Collider</vt:lpstr>
      <vt:lpstr>Plasma acceleration</vt:lpstr>
      <vt:lpstr>Example: p-driven plasma acceleration</vt:lpstr>
      <vt:lpstr>γ-γ collider Higgs-Factories</vt:lpstr>
      <vt:lpstr>HIGGS FACTORIES e+e-</vt:lpstr>
      <vt:lpstr>HIGGS F. e+e- R&amp;D &amp; main issues</vt:lpstr>
      <vt:lpstr>Summary</vt:lpstr>
      <vt:lpstr>Reserve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TECKER</dc:creator>
  <cp:lastModifiedBy>Frank TECKER</cp:lastModifiedBy>
  <cp:revision>126</cp:revision>
  <dcterms:created xsi:type="dcterms:W3CDTF">2013-02-26T16:34:00Z</dcterms:created>
  <dcterms:modified xsi:type="dcterms:W3CDTF">2013-03-07T08:25:11Z</dcterms:modified>
</cp:coreProperties>
</file>